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hn2VaUK26x9US7NpVJgb03j3YT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5B63B98-4840-4976-8D08-82D4A1E247EB}">
  <a:tblStyle styleId="{B5B63B98-4840-4976-8D08-82D4A1E247E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21" Type="http://customschemas.google.com/relationships/presentationmetadata" Target="meta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Roboto-regular.fntdata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Roboto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f6c122f6e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gef6c122f6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ef6c122f6e_0_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gef6c122f6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ef6c122f6e_0_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" name="Google Shape;273;gef6c122f6e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ef6c122f6e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3" name="Google Shape;293;gef6c122f6e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ef6c122f6e_0_4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3" name="Google Shape;313;gef6c122f6e_0_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1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2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2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22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22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2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gef6c122f6e_0_29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87" name="Google Shape;87;gef6c122f6e_0_29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gef6c122f6e_0_29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gef6c122f6e_0_29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gef6c122f6e_0_29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gef6c122f6e_0_29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2" name="Google Shape;92;gef6c122f6e_0_29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Google Shape;93;gef6c122f6e_0_29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4" name="Google Shape;94;gef6c122f6e_0_29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gef6c122f6e_0_30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97" name="Google Shape;97;gef6c122f6e_0_30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gef6c122f6e_0_30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gef6c122f6e_0_30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gef6c122f6e_0_30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gef6c122f6e_0_30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2" name="Google Shape;102;gef6c122f6e_0_302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3" name="Google Shape;103;gef6c122f6e_0_30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gef6c122f6e_0_311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106" name="Google Shape;106;gef6c122f6e_0_311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gef6c122f6e_0_31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gef6c122f6e_0_311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gef6c122f6e_0_311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gef6c122f6e_0_311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1" name="Google Shape;111;gef6c122f6e_0_31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12" name="Google Shape;112;gef6c122f6e_0_31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3" name="Google Shape;113;gef6c122f6e_0_3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f6c122f6e_0_3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16" name="Google Shape;116;gef6c122f6e_0_321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17" name="Google Shape;117;gef6c122f6e_0_32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18" name="Google Shape;118;gef6c122f6e_0_32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ef6c122f6e_0_3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21" name="Google Shape;121;gef6c122f6e_0_32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f6c122f6e_0_3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4" name="Google Shape;124;gef6c122f6e_0_329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25" name="Google Shape;125;gef6c122f6e_0_32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gef6c122f6e_0_33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28" name="Google Shape;128;gef6c122f6e_0_33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gef6c122f6e_0_33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gef6c122f6e_0_33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gef6c122f6e_0_33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gef6c122f6e_0_33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Google Shape;133;gef6c122f6e_0_333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4" name="Google Shape;134;gef6c122f6e_0_33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f6c122f6e_0_342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Google Shape;137;gef6c122f6e_0_34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8" name="Google Shape;138;gef6c122f6e_0_34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39" name="Google Shape;139;gef6c122f6e_0_342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40" name="Google Shape;140;gef6c122f6e_0_3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1" name="Google Shape;141;gef6c122f6e_0_3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1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1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4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f6c122f6e_0_349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44" name="Google Shape;144;gef6c122f6e_0_3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gef6c122f6e_0_35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47" name="Google Shape;147;gef6c122f6e_0_3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gef6c122f6e_0_35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gef6c122f6e_0_35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gef6c122f6e_0_35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gef6c122f6e_0_35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2" name="Google Shape;152;gef6c122f6e_0_352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3" name="Google Shape;153;gef6c122f6e_0_352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4" name="Google Shape;154;gef6c122f6e_0_35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f6c122f6e_0_36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15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15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5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5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5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5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16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1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9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19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9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9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9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9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19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1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2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20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20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2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f6c122f6e_0_28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3" name="Google Shape;83;gef6c122f6e_0_28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4" name="Google Shape;84;gef6c122f6e_0_28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Relationship Id="rId4" Type="http://schemas.openxmlformats.org/officeDocument/2006/relationships/image" Target="../media/image21.png"/><Relationship Id="rId9" Type="http://schemas.openxmlformats.org/officeDocument/2006/relationships/image" Target="../media/image16.png"/><Relationship Id="rId5" Type="http://schemas.openxmlformats.org/officeDocument/2006/relationships/image" Target="../media/image18.png"/><Relationship Id="rId6" Type="http://schemas.openxmlformats.org/officeDocument/2006/relationships/image" Target="../media/image20.png"/><Relationship Id="rId7" Type="http://schemas.openxmlformats.org/officeDocument/2006/relationships/image" Target="../media/image19.png"/><Relationship Id="rId8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"/>
          <p:cNvSpPr txBox="1"/>
          <p:nvPr>
            <p:ph type="ctrTitle"/>
          </p:nvPr>
        </p:nvSpPr>
        <p:spPr>
          <a:xfrm>
            <a:off x="213237" y="2505469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en-US">
                <a:solidFill>
                  <a:schemeClr val="dk1"/>
                </a:solidFill>
              </a:rPr>
              <a:t>A Complete Guide For Thesis Introduction 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162" name="Google Shape;16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565213" y="1184556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"/>
          <p:cNvSpPr/>
          <p:nvPr/>
        </p:nvSpPr>
        <p:spPr>
          <a:xfrm>
            <a:off x="281925" y="3118441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"/>
          <p:cNvSpPr/>
          <p:nvPr/>
        </p:nvSpPr>
        <p:spPr>
          <a:xfrm rot="-3901349">
            <a:off x="5683063" y="4182533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"/>
          <p:cNvSpPr/>
          <p:nvPr/>
        </p:nvSpPr>
        <p:spPr>
          <a:xfrm>
            <a:off x="7593533" y="353616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"/>
          <p:cNvSpPr txBox="1"/>
          <p:nvPr>
            <p:ph type="ctrTitle"/>
          </p:nvPr>
        </p:nvSpPr>
        <p:spPr>
          <a:xfrm>
            <a:off x="-302001" y="1019571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C00000"/>
                </a:solidFill>
              </a:rPr>
              <a:t>About Thesis Introduction</a:t>
            </a:r>
            <a:endParaRPr b="1" sz="3800">
              <a:solidFill>
                <a:srgbClr val="C00000"/>
              </a:solidFill>
            </a:endParaRPr>
          </a:p>
        </p:txBody>
      </p:sp>
      <p:sp>
        <p:nvSpPr>
          <p:cNvPr id="180" name="Google Shape;180;p2"/>
          <p:cNvSpPr txBox="1"/>
          <p:nvPr>
            <p:ph idx="1" type="subTitle"/>
          </p:nvPr>
        </p:nvSpPr>
        <p:spPr>
          <a:xfrm>
            <a:off x="803000" y="1792850"/>
            <a:ext cx="7338300" cy="31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The introduction </a:t>
            </a:r>
            <a:r>
              <a:rPr lang="en-US">
                <a:solidFill>
                  <a:srgbClr val="212121"/>
                </a:solidFill>
              </a:rPr>
              <a:t>elaborates</a:t>
            </a:r>
            <a:r>
              <a:rPr lang="en-US">
                <a:solidFill>
                  <a:srgbClr val="212121"/>
                </a:solidFill>
              </a:rPr>
              <a:t> the main focus for discussing the idea of the whole topic. It catered the role of introduction in the thesis.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212121"/>
                </a:solidFill>
              </a:rPr>
              <a:t>Example: </a:t>
            </a:r>
            <a:endParaRPr b="1"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>
                <a:solidFill>
                  <a:srgbClr val="212121"/>
                </a:solidFill>
              </a:rPr>
              <a:t>Organisational rules development involves identifying current or potential rules' gaps within a business and developing programs to resolve these gaps.</a:t>
            </a:r>
            <a:endParaRPr i="1"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81" name="Google Shape;18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4554" y="4235848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186981" y="1656746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332900" y="32996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1694838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"/>
          <p:cNvSpPr/>
          <p:nvPr/>
        </p:nvSpPr>
        <p:spPr>
          <a:xfrm>
            <a:off x="164554" y="3139112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/>
          <p:nvPr/>
        </p:nvSpPr>
        <p:spPr>
          <a:xfrm rot="-3901349">
            <a:off x="6864251" y="4300137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2782666" y="44194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2792275" y="4494800"/>
            <a:ext cx="1842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"/>
          <p:cNvSpPr/>
          <p:nvPr/>
        </p:nvSpPr>
        <p:spPr>
          <a:xfrm>
            <a:off x="8394852" y="3243812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"/>
          <p:cNvSpPr txBox="1"/>
          <p:nvPr>
            <p:ph type="ctrTitle"/>
          </p:nvPr>
        </p:nvSpPr>
        <p:spPr>
          <a:xfrm>
            <a:off x="563875" y="1640200"/>
            <a:ext cx="73443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0526"/>
              <a:buNone/>
            </a:pPr>
            <a:r>
              <a:rPr b="1" lang="en-US" sz="3800">
                <a:solidFill>
                  <a:srgbClr val="C00000"/>
                </a:solidFill>
              </a:rPr>
              <a:t>What Purpose Does Introduction Serve In Your Thesis?</a:t>
            </a:r>
            <a:r>
              <a:rPr b="1" lang="en-US">
                <a:solidFill>
                  <a:srgbClr val="C00000"/>
                </a:solidFill>
              </a:rPr>
              <a:t> 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199" name="Google Shape;199;p3"/>
          <p:cNvSpPr txBox="1"/>
          <p:nvPr>
            <p:ph idx="1" type="subTitle"/>
          </p:nvPr>
        </p:nvSpPr>
        <p:spPr>
          <a:xfrm>
            <a:off x="474375" y="2478988"/>
            <a:ext cx="8082600" cy="3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Introduction highlights the main purposes for justifying the role of current investigation.</a:t>
            </a:r>
            <a:r>
              <a:rPr i="1"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200" name="Google Shape;2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1940" y="1180018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83975" y="178111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3789" y="1176979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3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"/>
          <p:cNvSpPr/>
          <p:nvPr/>
        </p:nvSpPr>
        <p:spPr>
          <a:xfrm rot="-3901349">
            <a:off x="5683063" y="4182533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"/>
          <p:cNvSpPr/>
          <p:nvPr/>
        </p:nvSpPr>
        <p:spPr>
          <a:xfrm rot="-7435659">
            <a:off x="6072921" y="503266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"/>
          <p:cNvSpPr/>
          <p:nvPr/>
        </p:nvSpPr>
        <p:spPr>
          <a:xfrm>
            <a:off x="7390021" y="3854043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"/>
          <p:cNvSpPr txBox="1"/>
          <p:nvPr>
            <p:ph idx="1" type="subTitle"/>
          </p:nvPr>
        </p:nvSpPr>
        <p:spPr>
          <a:xfrm>
            <a:off x="474375" y="2422645"/>
            <a:ext cx="74748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ctr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This section discusses the whole</a:t>
            </a:r>
            <a:endParaRPr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 set of queries to be answered</a:t>
            </a:r>
            <a:endParaRPr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 in the dissertation.</a:t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218" name="Google Shape;21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5615" y="187983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2000902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52641" y="4265487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4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4"/>
          <p:cNvSpPr/>
          <p:nvPr/>
        </p:nvSpPr>
        <p:spPr>
          <a:xfrm rot="-3901349">
            <a:off x="7989961" y="3246307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4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4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4"/>
          <p:cNvSpPr/>
          <p:nvPr/>
        </p:nvSpPr>
        <p:spPr>
          <a:xfrm rot="-7435659">
            <a:off x="6072921" y="503266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4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4"/>
          <p:cNvSpPr txBox="1"/>
          <p:nvPr>
            <p:ph type="ctrTitle"/>
          </p:nvPr>
        </p:nvSpPr>
        <p:spPr>
          <a:xfrm>
            <a:off x="178987" y="1811943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0526"/>
              <a:buNone/>
            </a:pPr>
            <a:r>
              <a:rPr b="1" lang="en-US" sz="3800">
                <a:solidFill>
                  <a:srgbClr val="C00000"/>
                </a:solidFill>
              </a:rPr>
              <a:t>Questions That You Need To Answer In Your Introduction?</a:t>
            </a:r>
            <a:r>
              <a:rPr b="1" lang="en-US">
                <a:solidFill>
                  <a:srgbClr val="C00000"/>
                </a:solidFill>
              </a:rPr>
              <a:t> 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ef6c122f6e_0_11"/>
          <p:cNvSpPr txBox="1"/>
          <p:nvPr>
            <p:ph idx="1" type="subTitle"/>
          </p:nvPr>
        </p:nvSpPr>
        <p:spPr>
          <a:xfrm>
            <a:off x="834600" y="2082770"/>
            <a:ext cx="74748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Introduction To The Topic Background Research &amp; Previous Study State The Research Problem That You Will Address What Is your Research Question? Your Thesis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Aim &amp; Objective Discuss Research Limitation Set Up An Outline </a:t>
            </a:r>
            <a:r>
              <a:rPr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237" name="Google Shape;237;gef6c122f6e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ef6c122f6e_0_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ef6c122f6e_0_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076915" y="196280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ef6c122f6e_0_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ef6c122f6e_0_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ef6c122f6e_0_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2000902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ef6c122f6e_0_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52641" y="4265487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ef6c122f6e_0_11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ef6c122f6e_0_11"/>
          <p:cNvSpPr/>
          <p:nvPr/>
        </p:nvSpPr>
        <p:spPr>
          <a:xfrm rot="-3901349">
            <a:off x="8335388" y="3246260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ef6c122f6e_0_11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ef6c122f6e_0_11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ef6c122f6e_0_11"/>
          <p:cNvSpPr/>
          <p:nvPr/>
        </p:nvSpPr>
        <p:spPr>
          <a:xfrm rot="-7435659">
            <a:off x="6072847" y="50327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gef6c122f6e_0_11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gef6c122f6e_0_11"/>
          <p:cNvSpPr txBox="1"/>
          <p:nvPr>
            <p:ph type="ctrTitle"/>
          </p:nvPr>
        </p:nvSpPr>
        <p:spPr>
          <a:xfrm>
            <a:off x="178987" y="1561081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C00000"/>
                </a:solidFill>
              </a:rPr>
              <a:t>5 Step Guide To Write An Effective Thesis</a:t>
            </a:r>
            <a:r>
              <a:rPr b="1" lang="en-US">
                <a:solidFill>
                  <a:srgbClr val="C00000"/>
                </a:solidFill>
              </a:rPr>
              <a:t> 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ef6c122f6e_0_30"/>
          <p:cNvSpPr txBox="1"/>
          <p:nvPr>
            <p:ph type="ctrTitle"/>
          </p:nvPr>
        </p:nvSpPr>
        <p:spPr>
          <a:xfrm>
            <a:off x="966325" y="2175525"/>
            <a:ext cx="59682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</a:rPr>
              <a:t>Aim is one and objectives are multiple, </a:t>
            </a:r>
            <a:endParaRPr b="1"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</a:rPr>
              <a:t>This section elaborated them all.</a:t>
            </a:r>
            <a:r>
              <a:rPr b="1" lang="en-US" sz="2100">
                <a:solidFill>
                  <a:srgbClr val="000000"/>
                </a:solidFill>
              </a:rPr>
              <a:t> </a:t>
            </a:r>
            <a:endParaRPr b="1" sz="2100">
              <a:solidFill>
                <a:srgbClr val="000000"/>
              </a:solidFill>
            </a:endParaRPr>
          </a:p>
        </p:txBody>
      </p:sp>
      <p:sp>
        <p:nvSpPr>
          <p:cNvPr id="256" name="Google Shape;256;gef6c122f6e_0_30"/>
          <p:cNvSpPr txBox="1"/>
          <p:nvPr>
            <p:ph idx="1" type="subTitle"/>
          </p:nvPr>
        </p:nvSpPr>
        <p:spPr>
          <a:xfrm>
            <a:off x="966800" y="2813300"/>
            <a:ext cx="67905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“This research aims to identify and evaluate rules' development approaches and strategies for highly </a:t>
            </a:r>
            <a:r>
              <a:rPr lang="en-US">
                <a:solidFill>
                  <a:srgbClr val="212121"/>
                </a:solidFill>
              </a:rPr>
              <a:t>participating</a:t>
            </a:r>
            <a:r>
              <a:rPr lang="en-US">
                <a:solidFill>
                  <a:srgbClr val="212121"/>
                </a:solidFill>
              </a:rPr>
              <a:t> industries in which policies' knowledge is continuously evolving.”</a:t>
            </a:r>
            <a:endParaRPr i="1" sz="2500"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i="1" sz="2500">
              <a:solidFill>
                <a:srgbClr val="212121"/>
              </a:solidFill>
            </a:endParaRPr>
          </a:p>
        </p:txBody>
      </p:sp>
      <p:pic>
        <p:nvPicPr>
          <p:cNvPr id="257" name="Google Shape;257;gef6c122f6e_0_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ef6c122f6e_0_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ef6c122f6e_0_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148827" y="1879842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ef6c122f6e_0_3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ef6c122f6e_0_3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ef6c122f6e_0_3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1917939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ef6c122f6e_0_3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52641" y="4265487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gef6c122f6e_0_30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gef6c122f6e_0_30"/>
          <p:cNvSpPr/>
          <p:nvPr/>
        </p:nvSpPr>
        <p:spPr>
          <a:xfrm rot="-3901349">
            <a:off x="7989997" y="3246315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gef6c122f6e_0_30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ef6c122f6e_0_30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ef6c122f6e_0_30"/>
          <p:cNvSpPr/>
          <p:nvPr/>
        </p:nvSpPr>
        <p:spPr>
          <a:xfrm rot="-7435659">
            <a:off x="6072847" y="50327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gef6c122f6e_0_30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ef6c122f6e_0_30"/>
          <p:cNvSpPr txBox="1"/>
          <p:nvPr>
            <p:ph type="ctrTitle"/>
          </p:nvPr>
        </p:nvSpPr>
        <p:spPr>
          <a:xfrm>
            <a:off x="178987" y="1096380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US" sz="3800">
                <a:solidFill>
                  <a:srgbClr val="C00000"/>
                </a:solidFill>
              </a:rPr>
              <a:t>Aims &amp; Objectives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ef6c122f6e_0_52"/>
          <p:cNvSpPr txBox="1"/>
          <p:nvPr>
            <p:ph type="ctrTitle"/>
          </p:nvPr>
        </p:nvSpPr>
        <p:spPr>
          <a:xfrm>
            <a:off x="896513" y="2281275"/>
            <a:ext cx="59682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</a:rPr>
              <a:t>The section highlights</a:t>
            </a:r>
            <a:endParaRPr b="1"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</a:rPr>
              <a:t>the outline of the chapter</a:t>
            </a:r>
            <a:endParaRPr b="1" sz="2100">
              <a:solidFill>
                <a:srgbClr val="000000"/>
              </a:solidFill>
            </a:endParaRPr>
          </a:p>
        </p:txBody>
      </p:sp>
      <p:pic>
        <p:nvPicPr>
          <p:cNvPr id="276" name="Google Shape;276;gef6c122f6e_0_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ef6c122f6e_0_5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ef6c122f6e_0_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148827" y="1879842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ef6c122f6e_0_5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ef6c122f6e_0_5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ef6c122f6e_0_5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1917939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ef6c122f6e_0_5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575241" y="4347312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gef6c122f6e_0_52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gef6c122f6e_0_52"/>
          <p:cNvSpPr/>
          <p:nvPr/>
        </p:nvSpPr>
        <p:spPr>
          <a:xfrm rot="-3901349">
            <a:off x="7989997" y="3246315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gef6c122f6e_0_52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gef6c122f6e_0_52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gef6c122f6e_0_52"/>
          <p:cNvSpPr/>
          <p:nvPr/>
        </p:nvSpPr>
        <p:spPr>
          <a:xfrm rot="-7435659">
            <a:off x="6072847" y="50327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gef6c122f6e_0_52"/>
          <p:cNvSpPr/>
          <p:nvPr/>
        </p:nvSpPr>
        <p:spPr>
          <a:xfrm>
            <a:off x="6388731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ef6c122f6e_0_52"/>
          <p:cNvSpPr txBox="1"/>
          <p:nvPr>
            <p:ph type="ctrTitle"/>
          </p:nvPr>
        </p:nvSpPr>
        <p:spPr>
          <a:xfrm>
            <a:off x="-1833363" y="1212705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US" sz="3800">
                <a:solidFill>
                  <a:srgbClr val="C00000"/>
                </a:solidFill>
              </a:rPr>
              <a:t>	Set Up &amp; Outline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290" name="Google Shape;290;gef6c122f6e_0_52"/>
          <p:cNvSpPr txBox="1"/>
          <p:nvPr/>
        </p:nvSpPr>
        <p:spPr>
          <a:xfrm>
            <a:off x="4403275" y="1618975"/>
            <a:ext cx="3579900" cy="31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❖"/>
            </a:pPr>
            <a:r>
              <a:rPr lang="en-US" sz="21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Background</a:t>
            </a:r>
            <a:endParaRPr sz="21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❖"/>
            </a:pPr>
            <a:r>
              <a:rPr lang="en-US" sz="21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Aims and objectives</a:t>
            </a:r>
            <a:endParaRPr sz="21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❖"/>
            </a:pPr>
            <a:r>
              <a:rPr lang="en-US" sz="21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Research questions</a:t>
            </a:r>
            <a:endParaRPr sz="21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❖"/>
            </a:pPr>
            <a:r>
              <a:rPr lang="en-US" sz="21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Hypothesis</a:t>
            </a:r>
            <a:endParaRPr sz="21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❖"/>
            </a:pPr>
            <a:r>
              <a:rPr lang="en-US" sz="21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Problem statement</a:t>
            </a:r>
            <a:endParaRPr sz="21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❖"/>
            </a:pPr>
            <a:r>
              <a:rPr lang="en-US" sz="21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Rationale of research</a:t>
            </a:r>
            <a:endParaRPr sz="21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❖"/>
            </a:pPr>
            <a:r>
              <a:rPr lang="en-US" sz="21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Significance of research</a:t>
            </a:r>
            <a:endParaRPr sz="21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❖"/>
            </a:pPr>
            <a:r>
              <a:rPr lang="en-US" sz="21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Research outline</a:t>
            </a:r>
            <a:endParaRPr sz="21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gef6c122f6e_0_2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ef6c122f6e_0_2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0525" y="408725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ef6c122f6e_0_26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5613" y="130020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ef6c122f6e_0_26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000" y="-28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ef6c122f6e_0_26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ef6c122f6e_0_26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83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ef6c122f6e_0_26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gef6c122f6e_0_269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ef6c122f6e_0_269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gef6c122f6e_0_269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ef6c122f6e_0_269"/>
          <p:cNvSpPr/>
          <p:nvPr/>
        </p:nvSpPr>
        <p:spPr>
          <a:xfrm>
            <a:off x="2801950" y="45720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gef6c122f6e_0_269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gef6c122f6e_0_269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08" name="Google Shape;308;gef6c122f6e_0_269"/>
          <p:cNvGraphicFramePr/>
          <p:nvPr/>
        </p:nvGraphicFramePr>
        <p:xfrm>
          <a:off x="1190088" y="1098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{B5B63B98-4840-4976-8D08-82D4A1E247EB}</a:tableStyleId>
              </a:tblPr>
              <a:tblGrid>
                <a:gridCol w="3272925"/>
                <a:gridCol w="32729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FFFF"/>
                          </a:solidFill>
                        </a:rPr>
                        <a:t>Do’s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FFFF"/>
                          </a:solidFill>
                        </a:rPr>
                        <a:t>Don’ts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Start the chapter with catchy lines.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Answering the queries.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Discuss the issues comprehensively so the reader may get it.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Rephrasing the problem by and by.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Argue for your points and make things clear.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Enlisting the main points without elaborating.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309" name="Google Shape;309;gef6c122f6e_0_269"/>
          <p:cNvSpPr/>
          <p:nvPr/>
        </p:nvSpPr>
        <p:spPr>
          <a:xfrm rot="-7435659">
            <a:off x="6115183" y="45348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10" name="Google Shape;310;gef6c122f6e_0_269"/>
          <p:cNvGraphicFramePr/>
          <p:nvPr/>
        </p:nvGraphicFramePr>
        <p:xfrm>
          <a:off x="1190088" y="337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{B5B63B98-4840-4976-8D08-82D4A1E247EB}</a:tableStyleId>
              </a:tblPr>
              <a:tblGrid>
                <a:gridCol w="3272925"/>
                <a:gridCol w="3272925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Link the chapter to the whole dissertation 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Using I, me, we, etc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ef6c122f6e_0_410"/>
          <p:cNvSpPr txBox="1"/>
          <p:nvPr>
            <p:ph type="ctrTitle"/>
          </p:nvPr>
        </p:nvSpPr>
        <p:spPr>
          <a:xfrm>
            <a:off x="213237" y="2094069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US">
                <a:solidFill>
                  <a:schemeClr val="dk1"/>
                </a:solidFill>
              </a:rPr>
              <a:t>Thank You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316" name="Google Shape;316;gef6c122f6e_0_4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ef6c122f6e_0_4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ef6c122f6e_0_4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565213" y="1184556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ef6c122f6e_0_4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ef6c122f6e_0_4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ef6c122f6e_0_4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ef6c122f6e_0_4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gef6c122f6e_0_410"/>
          <p:cNvSpPr/>
          <p:nvPr/>
        </p:nvSpPr>
        <p:spPr>
          <a:xfrm>
            <a:off x="281925" y="3118441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ef6c122f6e_0_410"/>
          <p:cNvSpPr/>
          <p:nvPr/>
        </p:nvSpPr>
        <p:spPr>
          <a:xfrm rot="-3901349">
            <a:off x="5683099" y="4182541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ef6c122f6e_0_410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ef6c122f6e_0_410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ef6c122f6e_0_410"/>
          <p:cNvSpPr/>
          <p:nvPr/>
        </p:nvSpPr>
        <p:spPr>
          <a:xfrm rot="-7435659">
            <a:off x="5952659" y="718622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ef6c122f6e_0_410"/>
          <p:cNvSpPr/>
          <p:nvPr/>
        </p:nvSpPr>
        <p:spPr>
          <a:xfrm>
            <a:off x="7593533" y="353616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