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Robot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oboto-regular.fntdata"/><Relationship Id="rId21" Type="http://schemas.openxmlformats.org/officeDocument/2006/relationships/slide" Target="slides/slide16.xml"/><Relationship Id="rId24" Type="http://schemas.openxmlformats.org/officeDocument/2006/relationships/font" Target="fonts/Roboto-italic.fntdata"/><Relationship Id="rId23" Type="http://schemas.openxmlformats.org/officeDocument/2006/relationships/font" Target="fonts/Robo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ea8531097f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ea8531097f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ea8531097f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ea8531097f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ea8531097f_0_2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ea8531097f_0_2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gea8531097f_0_2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0" name="Google Shape;310;gea8531097f_0_2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gea8531097f_0_2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9" name="Google Shape;329;gea8531097f_0_2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gea8531097f_0_2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8" name="Google Shape;348;gea8531097f_0_2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ea8531097f_0_2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ea8531097f_0_2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ea8531097f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ea8531097f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ea8531097f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ea8531097f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ea8531097f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ea8531097f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ea8531097f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ea8531097f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ea8531097f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ea8531097f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ea8531097f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ea8531097f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ea8531097f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ea8531097f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ea8531097f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ea8531097f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png"/><Relationship Id="rId7" Type="http://schemas.openxmlformats.org/officeDocument/2006/relationships/image" Target="../media/image3.png"/><Relationship Id="rId8"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png"/><Relationship Id="rId7" Type="http://schemas.openxmlformats.org/officeDocument/2006/relationships/image" Target="../media/image3.png"/><Relationship Id="rId8"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png"/><Relationship Id="rId7" Type="http://schemas.openxmlformats.org/officeDocument/2006/relationships/image" Target="../media/image3.png"/><Relationship Id="rId8"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6.png"/><Relationship Id="rId4" Type="http://schemas.openxmlformats.org/officeDocument/2006/relationships/image" Target="../media/image5.png"/><Relationship Id="rId10" Type="http://schemas.openxmlformats.org/officeDocument/2006/relationships/image" Target="../media/image8.png"/><Relationship Id="rId9"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png"/><Relationship Id="rId7" Type="http://schemas.openxmlformats.org/officeDocument/2006/relationships/image" Target="../media/image3.png"/><Relationship Id="rId8"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png"/><Relationship Id="rId7" Type="http://schemas.openxmlformats.org/officeDocument/2006/relationships/image" Target="../media/image3.png"/><Relationship Id="rId8"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6.png"/><Relationship Id="rId4" Type="http://schemas.openxmlformats.org/officeDocument/2006/relationships/image" Target="../media/image5.png"/><Relationship Id="rId10" Type="http://schemas.openxmlformats.org/officeDocument/2006/relationships/image" Target="../media/image9.png"/><Relationship Id="rId9"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png"/><Relationship Id="rId7" Type="http://schemas.openxmlformats.org/officeDocument/2006/relationships/image" Target="../media/image3.png"/><Relationship Id="rId8"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png"/><Relationship Id="rId7" Type="http://schemas.openxmlformats.org/officeDocument/2006/relationships/image" Target="../media/image3.png"/><Relationship Id="rId8"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png"/><Relationship Id="rId7" Type="http://schemas.openxmlformats.org/officeDocument/2006/relationships/image" Target="../media/image3.png"/><Relationship Id="rId8"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png"/><Relationship Id="rId7" Type="http://schemas.openxmlformats.org/officeDocument/2006/relationships/image" Target="../media/image3.png"/><Relationship Id="rId8"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png"/><Relationship Id="rId7" Type="http://schemas.openxmlformats.org/officeDocument/2006/relationships/image" Target="../media/image3.png"/><Relationship Id="rId8"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png"/><Relationship Id="rId7" Type="http://schemas.openxmlformats.org/officeDocument/2006/relationships/image" Target="../media/image3.png"/><Relationship Id="rId8"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png"/><Relationship Id="rId7" Type="http://schemas.openxmlformats.org/officeDocument/2006/relationships/image" Target="../media/image3.png"/><Relationship Id="rId8"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png"/><Relationship Id="rId7" Type="http://schemas.openxmlformats.org/officeDocument/2006/relationships/image" Target="../media/image3.png"/><Relationship Id="rId8"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png"/><Relationship Id="rId7" Type="http://schemas.openxmlformats.org/officeDocument/2006/relationships/image" Target="../media/image3.png"/><Relationship Id="rId8"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png"/><Relationship Id="rId7" Type="http://schemas.openxmlformats.org/officeDocument/2006/relationships/image" Target="../media/image3.png"/><Relationship Id="rId8"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png"/><Relationship Id="rId7" Type="http://schemas.openxmlformats.org/officeDocument/2006/relationships/image" Target="../media/image3.png"/><Relationship Id="rId8"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GB">
                <a:solidFill>
                  <a:schemeClr val="dk1"/>
                </a:solidFill>
              </a:rPr>
              <a:t>Table Of Content</a:t>
            </a:r>
            <a:endParaRPr b="1">
              <a:solidFill>
                <a:schemeClr val="dk1"/>
              </a:solidFill>
            </a:endParaRPr>
          </a:p>
        </p:txBody>
      </p:sp>
      <p:sp>
        <p:nvSpPr>
          <p:cNvPr id="86" name="Google Shape;86;p13"/>
          <p:cNvSpPr txBox="1"/>
          <p:nvPr>
            <p:ph idx="1" type="subTitle"/>
          </p:nvPr>
        </p:nvSpPr>
        <p:spPr>
          <a:xfrm>
            <a:off x="690649" y="2477888"/>
            <a:ext cx="8222100" cy="432900"/>
          </a:xfrm>
          <a:prstGeom prst="rect">
            <a:avLst/>
          </a:prstGeom>
        </p:spPr>
        <p:txBody>
          <a:bodyPr anchorCtr="0" anchor="t" bIns="91425" lIns="91425" spcFirstLastPara="1" rIns="91425" wrap="square" tIns="91425">
            <a:normAutofit fontScale="92500" lnSpcReduction="20000"/>
          </a:bodyPr>
          <a:lstStyle/>
          <a:p>
            <a:pPr indent="0" lvl="0" marL="0" rtl="0" algn="ctr">
              <a:spcBef>
                <a:spcPts val="0"/>
              </a:spcBef>
              <a:spcAft>
                <a:spcPts val="0"/>
              </a:spcAft>
              <a:buNone/>
            </a:pPr>
            <a:r>
              <a:rPr b="1" lang="en-GB">
                <a:solidFill>
                  <a:srgbClr val="CC0000"/>
                </a:solidFill>
              </a:rPr>
              <a:t>In this post you will learn, how to create your table of contents. </a:t>
            </a:r>
            <a:endParaRPr b="1">
              <a:solidFill>
                <a:srgbClr val="CC0000"/>
              </a:solidFill>
            </a:endParaRPr>
          </a:p>
        </p:txBody>
      </p:sp>
      <p:pic>
        <p:nvPicPr>
          <p:cNvPr id="87" name="Google Shape;87;p13"/>
          <p:cNvPicPr preferRelativeResize="0"/>
          <p:nvPr/>
        </p:nvPicPr>
        <p:blipFill>
          <a:blip r:embed="rId3">
            <a:alphaModFix/>
          </a:blip>
          <a:stretch>
            <a:fillRect/>
          </a:stretch>
        </p:blipFill>
        <p:spPr>
          <a:xfrm>
            <a:off x="474375" y="208338"/>
            <a:ext cx="2000250" cy="647700"/>
          </a:xfrm>
          <a:prstGeom prst="rect">
            <a:avLst/>
          </a:prstGeom>
          <a:noFill/>
          <a:ln>
            <a:noFill/>
          </a:ln>
        </p:spPr>
      </p:pic>
      <p:pic>
        <p:nvPicPr>
          <p:cNvPr id="88" name="Google Shape;88;p13"/>
          <p:cNvPicPr preferRelativeResize="0"/>
          <p:nvPr/>
        </p:nvPicPr>
        <p:blipFill>
          <a:blip r:embed="rId4">
            <a:alphaModFix/>
          </a:blip>
          <a:stretch>
            <a:fillRect/>
          </a:stretch>
        </p:blipFill>
        <p:spPr>
          <a:xfrm>
            <a:off x="794625" y="3668575"/>
            <a:ext cx="1028700" cy="1000125"/>
          </a:xfrm>
          <a:prstGeom prst="rect">
            <a:avLst/>
          </a:prstGeom>
          <a:noFill/>
          <a:ln>
            <a:noFill/>
          </a:ln>
        </p:spPr>
      </p:pic>
      <p:pic>
        <p:nvPicPr>
          <p:cNvPr id="89" name="Google Shape;89;p13"/>
          <p:cNvPicPr preferRelativeResize="0"/>
          <p:nvPr/>
        </p:nvPicPr>
        <p:blipFill>
          <a:blip r:embed="rId5">
            <a:alphaModFix/>
          </a:blip>
          <a:stretch>
            <a:fillRect/>
          </a:stretch>
        </p:blipFill>
        <p:spPr>
          <a:xfrm rot="-2700000">
            <a:off x="7363800" y="1211025"/>
            <a:ext cx="847725" cy="971550"/>
          </a:xfrm>
          <a:prstGeom prst="rect">
            <a:avLst/>
          </a:prstGeom>
          <a:noFill/>
          <a:ln>
            <a:noFill/>
          </a:ln>
        </p:spPr>
      </p:pic>
      <p:pic>
        <p:nvPicPr>
          <p:cNvPr id="90" name="Google Shape;90;p13"/>
          <p:cNvPicPr preferRelativeResize="0"/>
          <p:nvPr/>
        </p:nvPicPr>
        <p:blipFill>
          <a:blip r:embed="rId6">
            <a:alphaModFix/>
          </a:blip>
          <a:stretch>
            <a:fillRect/>
          </a:stretch>
        </p:blipFill>
        <p:spPr>
          <a:xfrm>
            <a:off x="4145000" y="174450"/>
            <a:ext cx="752475" cy="920940"/>
          </a:xfrm>
          <a:prstGeom prst="rect">
            <a:avLst/>
          </a:prstGeom>
          <a:noFill/>
          <a:ln>
            <a:noFill/>
          </a:ln>
        </p:spPr>
      </p:pic>
      <p:pic>
        <p:nvPicPr>
          <p:cNvPr id="91" name="Google Shape;91;p13"/>
          <p:cNvPicPr preferRelativeResize="0"/>
          <p:nvPr/>
        </p:nvPicPr>
        <p:blipFill>
          <a:blip r:embed="rId7">
            <a:alphaModFix/>
          </a:blip>
          <a:stretch>
            <a:fillRect/>
          </a:stretch>
        </p:blipFill>
        <p:spPr>
          <a:xfrm>
            <a:off x="7796933" y="4015775"/>
            <a:ext cx="945092" cy="895350"/>
          </a:xfrm>
          <a:prstGeom prst="rect">
            <a:avLst/>
          </a:prstGeom>
          <a:noFill/>
          <a:ln>
            <a:noFill/>
          </a:ln>
        </p:spPr>
      </p:pic>
      <p:pic>
        <p:nvPicPr>
          <p:cNvPr id="92" name="Google Shape;92;p13"/>
          <p:cNvPicPr preferRelativeResize="0"/>
          <p:nvPr/>
        </p:nvPicPr>
        <p:blipFill>
          <a:blip r:embed="rId8">
            <a:alphaModFix/>
          </a:blip>
          <a:stretch>
            <a:fillRect/>
          </a:stretch>
        </p:blipFill>
        <p:spPr>
          <a:xfrm>
            <a:off x="213225" y="1338300"/>
            <a:ext cx="752475" cy="895350"/>
          </a:xfrm>
          <a:prstGeom prst="rect">
            <a:avLst/>
          </a:prstGeom>
          <a:noFill/>
          <a:ln>
            <a:noFill/>
          </a:ln>
        </p:spPr>
      </p:pic>
      <p:pic>
        <p:nvPicPr>
          <p:cNvPr id="93" name="Google Shape;93;p13"/>
          <p:cNvPicPr preferRelativeResize="0"/>
          <p:nvPr/>
        </p:nvPicPr>
        <p:blipFill>
          <a:blip r:embed="rId9">
            <a:alphaModFix/>
          </a:blip>
          <a:stretch>
            <a:fillRect/>
          </a:stretch>
        </p:blipFill>
        <p:spPr>
          <a:xfrm>
            <a:off x="3983975" y="4337801"/>
            <a:ext cx="828048" cy="796200"/>
          </a:xfrm>
          <a:prstGeom prst="rect">
            <a:avLst/>
          </a:prstGeom>
          <a:noFill/>
          <a:ln>
            <a:noFill/>
          </a:ln>
        </p:spPr>
      </p:pic>
      <p:sp>
        <p:nvSpPr>
          <p:cNvPr id="94" name="Google Shape;94;p13"/>
          <p:cNvSpPr/>
          <p:nvPr/>
        </p:nvSpPr>
        <p:spPr>
          <a:xfrm>
            <a:off x="365625" y="2944000"/>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3"/>
          <p:cNvSpPr/>
          <p:nvPr/>
        </p:nvSpPr>
        <p:spPr>
          <a:xfrm rot="-3901349">
            <a:off x="6258075" y="3851720"/>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3"/>
          <p:cNvSpPr/>
          <p:nvPr/>
        </p:nvSpPr>
        <p:spPr>
          <a:xfrm>
            <a:off x="2343225" y="113485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3"/>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3"/>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3"/>
          <p:cNvSpPr/>
          <p:nvPr/>
        </p:nvSpPr>
        <p:spPr>
          <a:xfrm>
            <a:off x="8085225" y="304870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255" name="Shape 255"/>
        <p:cNvGrpSpPr/>
        <p:nvPr/>
      </p:nvGrpSpPr>
      <p:grpSpPr>
        <a:xfrm>
          <a:off x="0" y="0"/>
          <a:ext cx="0" cy="0"/>
          <a:chOff x="0" y="0"/>
          <a:chExt cx="0" cy="0"/>
        </a:xfrm>
      </p:grpSpPr>
      <p:pic>
        <p:nvPicPr>
          <p:cNvPr id="256" name="Google Shape;256;p22"/>
          <p:cNvPicPr preferRelativeResize="0"/>
          <p:nvPr/>
        </p:nvPicPr>
        <p:blipFill>
          <a:blip r:embed="rId3">
            <a:alphaModFix/>
          </a:blip>
          <a:stretch>
            <a:fillRect/>
          </a:stretch>
        </p:blipFill>
        <p:spPr>
          <a:xfrm>
            <a:off x="474375" y="208338"/>
            <a:ext cx="2000250" cy="647700"/>
          </a:xfrm>
          <a:prstGeom prst="rect">
            <a:avLst/>
          </a:prstGeom>
          <a:noFill/>
          <a:ln>
            <a:noFill/>
          </a:ln>
        </p:spPr>
      </p:pic>
      <p:pic>
        <p:nvPicPr>
          <p:cNvPr id="257" name="Google Shape;257;p22"/>
          <p:cNvPicPr preferRelativeResize="0"/>
          <p:nvPr/>
        </p:nvPicPr>
        <p:blipFill>
          <a:blip r:embed="rId4">
            <a:alphaModFix/>
          </a:blip>
          <a:stretch>
            <a:fillRect/>
          </a:stretch>
        </p:blipFill>
        <p:spPr>
          <a:xfrm>
            <a:off x="794625" y="3668575"/>
            <a:ext cx="1028700" cy="1000125"/>
          </a:xfrm>
          <a:prstGeom prst="rect">
            <a:avLst/>
          </a:prstGeom>
          <a:noFill/>
          <a:ln>
            <a:noFill/>
          </a:ln>
        </p:spPr>
      </p:pic>
      <p:pic>
        <p:nvPicPr>
          <p:cNvPr id="258" name="Google Shape;258;p22"/>
          <p:cNvPicPr preferRelativeResize="0"/>
          <p:nvPr/>
        </p:nvPicPr>
        <p:blipFill>
          <a:blip r:embed="rId5">
            <a:alphaModFix/>
          </a:blip>
          <a:stretch>
            <a:fillRect/>
          </a:stretch>
        </p:blipFill>
        <p:spPr>
          <a:xfrm rot="-2700000">
            <a:off x="7363800" y="1211025"/>
            <a:ext cx="847725" cy="971550"/>
          </a:xfrm>
          <a:prstGeom prst="rect">
            <a:avLst/>
          </a:prstGeom>
          <a:noFill/>
          <a:ln>
            <a:noFill/>
          </a:ln>
        </p:spPr>
      </p:pic>
      <p:pic>
        <p:nvPicPr>
          <p:cNvPr id="259" name="Google Shape;259;p22"/>
          <p:cNvPicPr preferRelativeResize="0"/>
          <p:nvPr/>
        </p:nvPicPr>
        <p:blipFill>
          <a:blip r:embed="rId6">
            <a:alphaModFix/>
          </a:blip>
          <a:stretch>
            <a:fillRect/>
          </a:stretch>
        </p:blipFill>
        <p:spPr>
          <a:xfrm>
            <a:off x="4145000" y="174450"/>
            <a:ext cx="752475" cy="920940"/>
          </a:xfrm>
          <a:prstGeom prst="rect">
            <a:avLst/>
          </a:prstGeom>
          <a:noFill/>
          <a:ln>
            <a:noFill/>
          </a:ln>
        </p:spPr>
      </p:pic>
      <p:pic>
        <p:nvPicPr>
          <p:cNvPr id="260" name="Google Shape;260;p22"/>
          <p:cNvPicPr preferRelativeResize="0"/>
          <p:nvPr/>
        </p:nvPicPr>
        <p:blipFill>
          <a:blip r:embed="rId7">
            <a:alphaModFix/>
          </a:blip>
          <a:stretch>
            <a:fillRect/>
          </a:stretch>
        </p:blipFill>
        <p:spPr>
          <a:xfrm>
            <a:off x="7796933" y="4015775"/>
            <a:ext cx="945092" cy="895350"/>
          </a:xfrm>
          <a:prstGeom prst="rect">
            <a:avLst/>
          </a:prstGeom>
          <a:noFill/>
          <a:ln>
            <a:noFill/>
          </a:ln>
        </p:spPr>
      </p:pic>
      <p:pic>
        <p:nvPicPr>
          <p:cNvPr id="261" name="Google Shape;261;p22"/>
          <p:cNvPicPr preferRelativeResize="0"/>
          <p:nvPr/>
        </p:nvPicPr>
        <p:blipFill>
          <a:blip r:embed="rId8">
            <a:alphaModFix/>
          </a:blip>
          <a:stretch>
            <a:fillRect/>
          </a:stretch>
        </p:blipFill>
        <p:spPr>
          <a:xfrm>
            <a:off x="213225" y="1338300"/>
            <a:ext cx="752475" cy="895350"/>
          </a:xfrm>
          <a:prstGeom prst="rect">
            <a:avLst/>
          </a:prstGeom>
          <a:noFill/>
          <a:ln>
            <a:noFill/>
          </a:ln>
        </p:spPr>
      </p:pic>
      <p:pic>
        <p:nvPicPr>
          <p:cNvPr id="262" name="Google Shape;262;p22"/>
          <p:cNvPicPr preferRelativeResize="0"/>
          <p:nvPr/>
        </p:nvPicPr>
        <p:blipFill>
          <a:blip r:embed="rId9">
            <a:alphaModFix/>
          </a:blip>
          <a:stretch>
            <a:fillRect/>
          </a:stretch>
        </p:blipFill>
        <p:spPr>
          <a:xfrm>
            <a:off x="3983975" y="4337801"/>
            <a:ext cx="828048" cy="796200"/>
          </a:xfrm>
          <a:prstGeom prst="rect">
            <a:avLst/>
          </a:prstGeom>
          <a:noFill/>
          <a:ln>
            <a:noFill/>
          </a:ln>
        </p:spPr>
      </p:pic>
      <p:sp>
        <p:nvSpPr>
          <p:cNvPr id="263" name="Google Shape;263;p22"/>
          <p:cNvSpPr/>
          <p:nvPr/>
        </p:nvSpPr>
        <p:spPr>
          <a:xfrm>
            <a:off x="365625" y="2944000"/>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22"/>
          <p:cNvSpPr/>
          <p:nvPr/>
        </p:nvSpPr>
        <p:spPr>
          <a:xfrm rot="-3901349">
            <a:off x="6258075" y="3851720"/>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22"/>
          <p:cNvSpPr/>
          <p:nvPr/>
        </p:nvSpPr>
        <p:spPr>
          <a:xfrm>
            <a:off x="2343225" y="113485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22"/>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22"/>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22"/>
          <p:cNvSpPr/>
          <p:nvPr/>
        </p:nvSpPr>
        <p:spPr>
          <a:xfrm>
            <a:off x="8085225" y="304870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22"/>
          <p:cNvSpPr txBox="1"/>
          <p:nvPr>
            <p:ph idx="1" type="subTitle"/>
          </p:nvPr>
        </p:nvSpPr>
        <p:spPr>
          <a:xfrm>
            <a:off x="-1" y="1410775"/>
            <a:ext cx="8222100" cy="432900"/>
          </a:xfrm>
          <a:prstGeom prst="rect">
            <a:avLst/>
          </a:prstGeom>
        </p:spPr>
        <p:txBody>
          <a:bodyPr anchorCtr="0" anchor="t" bIns="91425" lIns="91425" spcFirstLastPara="1" rIns="91425" wrap="square" tIns="91425">
            <a:noAutofit/>
          </a:bodyPr>
          <a:lstStyle/>
          <a:p>
            <a:pPr indent="0" lvl="0" marL="0" rtl="0" algn="ctr">
              <a:lnSpc>
                <a:spcPct val="80000"/>
              </a:lnSpc>
              <a:spcBef>
                <a:spcPts val="0"/>
              </a:spcBef>
              <a:spcAft>
                <a:spcPts val="0"/>
              </a:spcAft>
              <a:buSzPts val="1018"/>
              <a:buNone/>
            </a:pPr>
            <a:r>
              <a:rPr b="1" lang="en-GB" sz="2442">
                <a:solidFill>
                  <a:srgbClr val="CC0000"/>
                </a:solidFill>
              </a:rPr>
              <a:t>Do’s &amp; Donts</a:t>
            </a:r>
            <a:endParaRPr b="1" sz="2442">
              <a:solidFill>
                <a:srgbClr val="CC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273" name="Shape 273"/>
        <p:cNvGrpSpPr/>
        <p:nvPr/>
      </p:nvGrpSpPr>
      <p:grpSpPr>
        <a:xfrm>
          <a:off x="0" y="0"/>
          <a:ext cx="0" cy="0"/>
          <a:chOff x="0" y="0"/>
          <a:chExt cx="0" cy="0"/>
        </a:xfrm>
      </p:grpSpPr>
      <p:pic>
        <p:nvPicPr>
          <p:cNvPr id="274" name="Google Shape;274;p23"/>
          <p:cNvPicPr preferRelativeResize="0"/>
          <p:nvPr/>
        </p:nvPicPr>
        <p:blipFill>
          <a:blip r:embed="rId3">
            <a:alphaModFix/>
          </a:blip>
          <a:stretch>
            <a:fillRect/>
          </a:stretch>
        </p:blipFill>
        <p:spPr>
          <a:xfrm>
            <a:off x="474375" y="208338"/>
            <a:ext cx="2000250" cy="647700"/>
          </a:xfrm>
          <a:prstGeom prst="rect">
            <a:avLst/>
          </a:prstGeom>
          <a:noFill/>
          <a:ln>
            <a:noFill/>
          </a:ln>
        </p:spPr>
      </p:pic>
      <p:pic>
        <p:nvPicPr>
          <p:cNvPr id="275" name="Google Shape;275;p23"/>
          <p:cNvPicPr preferRelativeResize="0"/>
          <p:nvPr/>
        </p:nvPicPr>
        <p:blipFill>
          <a:blip r:embed="rId4">
            <a:alphaModFix/>
          </a:blip>
          <a:stretch>
            <a:fillRect/>
          </a:stretch>
        </p:blipFill>
        <p:spPr>
          <a:xfrm>
            <a:off x="794625" y="3668575"/>
            <a:ext cx="1028700" cy="1000125"/>
          </a:xfrm>
          <a:prstGeom prst="rect">
            <a:avLst/>
          </a:prstGeom>
          <a:noFill/>
          <a:ln>
            <a:noFill/>
          </a:ln>
        </p:spPr>
      </p:pic>
      <p:pic>
        <p:nvPicPr>
          <p:cNvPr id="276" name="Google Shape;276;p23"/>
          <p:cNvPicPr preferRelativeResize="0"/>
          <p:nvPr/>
        </p:nvPicPr>
        <p:blipFill>
          <a:blip r:embed="rId5">
            <a:alphaModFix/>
          </a:blip>
          <a:stretch>
            <a:fillRect/>
          </a:stretch>
        </p:blipFill>
        <p:spPr>
          <a:xfrm rot="-2700000">
            <a:off x="7363800" y="1211025"/>
            <a:ext cx="847725" cy="971550"/>
          </a:xfrm>
          <a:prstGeom prst="rect">
            <a:avLst/>
          </a:prstGeom>
          <a:noFill/>
          <a:ln>
            <a:noFill/>
          </a:ln>
        </p:spPr>
      </p:pic>
      <p:pic>
        <p:nvPicPr>
          <p:cNvPr id="277" name="Google Shape;277;p23"/>
          <p:cNvPicPr preferRelativeResize="0"/>
          <p:nvPr/>
        </p:nvPicPr>
        <p:blipFill>
          <a:blip r:embed="rId6">
            <a:alphaModFix/>
          </a:blip>
          <a:stretch>
            <a:fillRect/>
          </a:stretch>
        </p:blipFill>
        <p:spPr>
          <a:xfrm>
            <a:off x="4145000" y="174450"/>
            <a:ext cx="752475" cy="920940"/>
          </a:xfrm>
          <a:prstGeom prst="rect">
            <a:avLst/>
          </a:prstGeom>
          <a:noFill/>
          <a:ln>
            <a:noFill/>
          </a:ln>
        </p:spPr>
      </p:pic>
      <p:pic>
        <p:nvPicPr>
          <p:cNvPr id="278" name="Google Shape;278;p23"/>
          <p:cNvPicPr preferRelativeResize="0"/>
          <p:nvPr/>
        </p:nvPicPr>
        <p:blipFill>
          <a:blip r:embed="rId7">
            <a:alphaModFix/>
          </a:blip>
          <a:stretch>
            <a:fillRect/>
          </a:stretch>
        </p:blipFill>
        <p:spPr>
          <a:xfrm>
            <a:off x="7796933" y="4015775"/>
            <a:ext cx="945092" cy="895350"/>
          </a:xfrm>
          <a:prstGeom prst="rect">
            <a:avLst/>
          </a:prstGeom>
          <a:noFill/>
          <a:ln>
            <a:noFill/>
          </a:ln>
        </p:spPr>
      </p:pic>
      <p:pic>
        <p:nvPicPr>
          <p:cNvPr id="279" name="Google Shape;279;p23"/>
          <p:cNvPicPr preferRelativeResize="0"/>
          <p:nvPr/>
        </p:nvPicPr>
        <p:blipFill>
          <a:blip r:embed="rId8">
            <a:alphaModFix/>
          </a:blip>
          <a:stretch>
            <a:fillRect/>
          </a:stretch>
        </p:blipFill>
        <p:spPr>
          <a:xfrm>
            <a:off x="213225" y="1338300"/>
            <a:ext cx="752475" cy="895350"/>
          </a:xfrm>
          <a:prstGeom prst="rect">
            <a:avLst/>
          </a:prstGeom>
          <a:noFill/>
          <a:ln>
            <a:noFill/>
          </a:ln>
        </p:spPr>
      </p:pic>
      <p:pic>
        <p:nvPicPr>
          <p:cNvPr id="280" name="Google Shape;280;p23"/>
          <p:cNvPicPr preferRelativeResize="0"/>
          <p:nvPr/>
        </p:nvPicPr>
        <p:blipFill>
          <a:blip r:embed="rId9">
            <a:alphaModFix/>
          </a:blip>
          <a:stretch>
            <a:fillRect/>
          </a:stretch>
        </p:blipFill>
        <p:spPr>
          <a:xfrm>
            <a:off x="3983975" y="4337801"/>
            <a:ext cx="828048" cy="796200"/>
          </a:xfrm>
          <a:prstGeom prst="rect">
            <a:avLst/>
          </a:prstGeom>
          <a:noFill/>
          <a:ln>
            <a:noFill/>
          </a:ln>
        </p:spPr>
      </p:pic>
      <p:sp>
        <p:nvSpPr>
          <p:cNvPr id="281" name="Google Shape;281;p23"/>
          <p:cNvSpPr/>
          <p:nvPr/>
        </p:nvSpPr>
        <p:spPr>
          <a:xfrm>
            <a:off x="365625" y="2944000"/>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3"/>
          <p:cNvSpPr/>
          <p:nvPr/>
        </p:nvSpPr>
        <p:spPr>
          <a:xfrm rot="-3901349">
            <a:off x="6258075" y="3851720"/>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23"/>
          <p:cNvSpPr/>
          <p:nvPr/>
        </p:nvSpPr>
        <p:spPr>
          <a:xfrm>
            <a:off x="2343225" y="113485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23"/>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23"/>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3"/>
          <p:cNvSpPr/>
          <p:nvPr/>
        </p:nvSpPr>
        <p:spPr>
          <a:xfrm>
            <a:off x="8085225" y="304870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3"/>
          <p:cNvSpPr txBox="1"/>
          <p:nvPr/>
        </p:nvSpPr>
        <p:spPr>
          <a:xfrm>
            <a:off x="1036463" y="1996075"/>
            <a:ext cx="6825600" cy="1494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600"/>
              </a:spcBef>
              <a:spcAft>
                <a:spcPts val="0"/>
              </a:spcAft>
              <a:buNone/>
            </a:pPr>
            <a:r>
              <a:rPr lang="en-GB" sz="1800">
                <a:solidFill>
                  <a:srgbClr val="262626"/>
                </a:solidFill>
                <a:latin typeface="Roboto"/>
                <a:ea typeface="Roboto"/>
                <a:cs typeface="Roboto"/>
                <a:sym typeface="Roboto"/>
              </a:rPr>
              <a:t>The chapters should be numbered with level one heading. And the subheading should be numbered, as demonstrated in example. </a:t>
            </a:r>
            <a:endParaRPr sz="1800">
              <a:solidFill>
                <a:srgbClr val="262626"/>
              </a:solidFill>
              <a:latin typeface="Roboto"/>
              <a:ea typeface="Roboto"/>
              <a:cs typeface="Roboto"/>
              <a:sym typeface="Roboto"/>
            </a:endParaRPr>
          </a:p>
          <a:p>
            <a:pPr indent="0" lvl="0" marL="0" rtl="0" algn="l">
              <a:lnSpc>
                <a:spcPct val="115000"/>
              </a:lnSpc>
              <a:spcBef>
                <a:spcPts val="600"/>
              </a:spcBef>
              <a:spcAft>
                <a:spcPts val="600"/>
              </a:spcAft>
              <a:buNone/>
            </a:pPr>
            <a:r>
              <a:rPr lang="en-GB" sz="1800">
                <a:solidFill>
                  <a:srgbClr val="262626"/>
                </a:solidFill>
                <a:latin typeface="Roboto"/>
                <a:ea typeface="Roboto"/>
                <a:cs typeface="Roboto"/>
                <a:sym typeface="Roboto"/>
              </a:rPr>
              <a:t>Make sure to number the pages accurately.</a:t>
            </a:r>
            <a:r>
              <a:rPr lang="en-GB" sz="1800">
                <a:solidFill>
                  <a:srgbClr val="262626"/>
                </a:solidFill>
                <a:latin typeface="Roboto"/>
                <a:ea typeface="Roboto"/>
                <a:cs typeface="Roboto"/>
                <a:sym typeface="Roboto"/>
              </a:rPr>
              <a:t> </a:t>
            </a:r>
            <a:endParaRPr sz="700">
              <a:latin typeface="Roboto"/>
              <a:ea typeface="Roboto"/>
              <a:cs typeface="Roboto"/>
              <a:sym typeface="Roboto"/>
            </a:endParaRPr>
          </a:p>
        </p:txBody>
      </p:sp>
      <p:sp>
        <p:nvSpPr>
          <p:cNvPr id="288" name="Google Shape;288;p23"/>
          <p:cNvSpPr txBox="1"/>
          <p:nvPr>
            <p:ph idx="1" type="subTitle"/>
          </p:nvPr>
        </p:nvSpPr>
        <p:spPr>
          <a:xfrm>
            <a:off x="-1" y="1410775"/>
            <a:ext cx="8222100" cy="432900"/>
          </a:xfrm>
          <a:prstGeom prst="rect">
            <a:avLst/>
          </a:prstGeom>
        </p:spPr>
        <p:txBody>
          <a:bodyPr anchorCtr="0" anchor="t" bIns="91425" lIns="91425" spcFirstLastPara="1" rIns="91425" wrap="square" tIns="91425">
            <a:noAutofit/>
          </a:bodyPr>
          <a:lstStyle/>
          <a:p>
            <a:pPr indent="0" lvl="0" marL="0" rtl="0" algn="ctr">
              <a:lnSpc>
                <a:spcPct val="80000"/>
              </a:lnSpc>
              <a:spcBef>
                <a:spcPts val="0"/>
              </a:spcBef>
              <a:spcAft>
                <a:spcPts val="0"/>
              </a:spcAft>
              <a:buSzPts val="1018"/>
              <a:buNone/>
            </a:pPr>
            <a:r>
              <a:rPr b="1" lang="en-GB" sz="2442">
                <a:solidFill>
                  <a:srgbClr val="CC0000"/>
                </a:solidFill>
              </a:rPr>
              <a:t>The general format of table of contents</a:t>
            </a:r>
            <a:endParaRPr b="1" sz="2442">
              <a:solidFill>
                <a:srgbClr val="CC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292" name="Shape 292"/>
        <p:cNvGrpSpPr/>
        <p:nvPr/>
      </p:nvGrpSpPr>
      <p:grpSpPr>
        <a:xfrm>
          <a:off x="0" y="0"/>
          <a:ext cx="0" cy="0"/>
          <a:chOff x="0" y="0"/>
          <a:chExt cx="0" cy="0"/>
        </a:xfrm>
      </p:grpSpPr>
      <p:pic>
        <p:nvPicPr>
          <p:cNvPr id="293" name="Google Shape;293;p24"/>
          <p:cNvPicPr preferRelativeResize="0"/>
          <p:nvPr/>
        </p:nvPicPr>
        <p:blipFill>
          <a:blip r:embed="rId3">
            <a:alphaModFix/>
          </a:blip>
          <a:stretch>
            <a:fillRect/>
          </a:stretch>
        </p:blipFill>
        <p:spPr>
          <a:xfrm>
            <a:off x="474375" y="208338"/>
            <a:ext cx="2000250" cy="647700"/>
          </a:xfrm>
          <a:prstGeom prst="rect">
            <a:avLst/>
          </a:prstGeom>
          <a:noFill/>
          <a:ln>
            <a:noFill/>
          </a:ln>
        </p:spPr>
      </p:pic>
      <p:pic>
        <p:nvPicPr>
          <p:cNvPr id="294" name="Google Shape;294;p24"/>
          <p:cNvPicPr preferRelativeResize="0"/>
          <p:nvPr/>
        </p:nvPicPr>
        <p:blipFill>
          <a:blip r:embed="rId4">
            <a:alphaModFix/>
          </a:blip>
          <a:stretch>
            <a:fillRect/>
          </a:stretch>
        </p:blipFill>
        <p:spPr>
          <a:xfrm>
            <a:off x="794625" y="3668575"/>
            <a:ext cx="1028700" cy="1000125"/>
          </a:xfrm>
          <a:prstGeom prst="rect">
            <a:avLst/>
          </a:prstGeom>
          <a:noFill/>
          <a:ln>
            <a:noFill/>
          </a:ln>
        </p:spPr>
      </p:pic>
      <p:pic>
        <p:nvPicPr>
          <p:cNvPr id="295" name="Google Shape;295;p24"/>
          <p:cNvPicPr preferRelativeResize="0"/>
          <p:nvPr/>
        </p:nvPicPr>
        <p:blipFill>
          <a:blip r:embed="rId5">
            <a:alphaModFix/>
          </a:blip>
          <a:stretch>
            <a:fillRect/>
          </a:stretch>
        </p:blipFill>
        <p:spPr>
          <a:xfrm rot="-2700000">
            <a:off x="7363800" y="1211025"/>
            <a:ext cx="847725" cy="971550"/>
          </a:xfrm>
          <a:prstGeom prst="rect">
            <a:avLst/>
          </a:prstGeom>
          <a:noFill/>
          <a:ln>
            <a:noFill/>
          </a:ln>
        </p:spPr>
      </p:pic>
      <p:pic>
        <p:nvPicPr>
          <p:cNvPr id="296" name="Google Shape;296;p24"/>
          <p:cNvPicPr preferRelativeResize="0"/>
          <p:nvPr/>
        </p:nvPicPr>
        <p:blipFill>
          <a:blip r:embed="rId6">
            <a:alphaModFix/>
          </a:blip>
          <a:stretch>
            <a:fillRect/>
          </a:stretch>
        </p:blipFill>
        <p:spPr>
          <a:xfrm>
            <a:off x="4145000" y="174450"/>
            <a:ext cx="752475" cy="920940"/>
          </a:xfrm>
          <a:prstGeom prst="rect">
            <a:avLst/>
          </a:prstGeom>
          <a:noFill/>
          <a:ln>
            <a:noFill/>
          </a:ln>
        </p:spPr>
      </p:pic>
      <p:pic>
        <p:nvPicPr>
          <p:cNvPr id="297" name="Google Shape;297;p24"/>
          <p:cNvPicPr preferRelativeResize="0"/>
          <p:nvPr/>
        </p:nvPicPr>
        <p:blipFill>
          <a:blip r:embed="rId7">
            <a:alphaModFix/>
          </a:blip>
          <a:stretch>
            <a:fillRect/>
          </a:stretch>
        </p:blipFill>
        <p:spPr>
          <a:xfrm>
            <a:off x="7796933" y="4015775"/>
            <a:ext cx="945092" cy="895350"/>
          </a:xfrm>
          <a:prstGeom prst="rect">
            <a:avLst/>
          </a:prstGeom>
          <a:noFill/>
          <a:ln>
            <a:noFill/>
          </a:ln>
        </p:spPr>
      </p:pic>
      <p:pic>
        <p:nvPicPr>
          <p:cNvPr id="298" name="Google Shape;298;p24"/>
          <p:cNvPicPr preferRelativeResize="0"/>
          <p:nvPr/>
        </p:nvPicPr>
        <p:blipFill>
          <a:blip r:embed="rId8">
            <a:alphaModFix/>
          </a:blip>
          <a:stretch>
            <a:fillRect/>
          </a:stretch>
        </p:blipFill>
        <p:spPr>
          <a:xfrm>
            <a:off x="213225" y="1338300"/>
            <a:ext cx="752475" cy="895350"/>
          </a:xfrm>
          <a:prstGeom prst="rect">
            <a:avLst/>
          </a:prstGeom>
          <a:noFill/>
          <a:ln>
            <a:noFill/>
          </a:ln>
        </p:spPr>
      </p:pic>
      <p:pic>
        <p:nvPicPr>
          <p:cNvPr id="299" name="Google Shape;299;p24"/>
          <p:cNvPicPr preferRelativeResize="0"/>
          <p:nvPr/>
        </p:nvPicPr>
        <p:blipFill>
          <a:blip r:embed="rId9">
            <a:alphaModFix/>
          </a:blip>
          <a:stretch>
            <a:fillRect/>
          </a:stretch>
        </p:blipFill>
        <p:spPr>
          <a:xfrm>
            <a:off x="3983975" y="4337801"/>
            <a:ext cx="828048" cy="796200"/>
          </a:xfrm>
          <a:prstGeom prst="rect">
            <a:avLst/>
          </a:prstGeom>
          <a:noFill/>
          <a:ln>
            <a:noFill/>
          </a:ln>
        </p:spPr>
      </p:pic>
      <p:sp>
        <p:nvSpPr>
          <p:cNvPr id="300" name="Google Shape;300;p24"/>
          <p:cNvSpPr/>
          <p:nvPr/>
        </p:nvSpPr>
        <p:spPr>
          <a:xfrm>
            <a:off x="365625" y="2944000"/>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24"/>
          <p:cNvSpPr/>
          <p:nvPr/>
        </p:nvSpPr>
        <p:spPr>
          <a:xfrm rot="-3901349">
            <a:off x="6258075" y="3851720"/>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24"/>
          <p:cNvSpPr/>
          <p:nvPr/>
        </p:nvSpPr>
        <p:spPr>
          <a:xfrm>
            <a:off x="2918800" y="52317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24"/>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24"/>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24"/>
          <p:cNvSpPr/>
          <p:nvPr/>
        </p:nvSpPr>
        <p:spPr>
          <a:xfrm>
            <a:off x="8085225" y="304870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24"/>
          <p:cNvSpPr txBox="1"/>
          <p:nvPr>
            <p:ph idx="1" type="subTitle"/>
          </p:nvPr>
        </p:nvSpPr>
        <p:spPr>
          <a:xfrm>
            <a:off x="838749" y="1176225"/>
            <a:ext cx="8222100" cy="432900"/>
          </a:xfrm>
          <a:prstGeom prst="rect">
            <a:avLst/>
          </a:prstGeom>
        </p:spPr>
        <p:txBody>
          <a:bodyPr anchorCtr="0" anchor="t" bIns="91425" lIns="91425" spcFirstLastPara="1" rIns="91425" wrap="square" tIns="91425">
            <a:noAutofit/>
          </a:bodyPr>
          <a:lstStyle/>
          <a:p>
            <a:pPr indent="0" lvl="0" marL="0" rtl="0" algn="l">
              <a:lnSpc>
                <a:spcPct val="80000"/>
              </a:lnSpc>
              <a:spcBef>
                <a:spcPts val="0"/>
              </a:spcBef>
              <a:spcAft>
                <a:spcPts val="0"/>
              </a:spcAft>
              <a:buSzPts val="1018"/>
              <a:buNone/>
            </a:pPr>
            <a:r>
              <a:rPr b="1" lang="en-GB" sz="2442">
                <a:solidFill>
                  <a:srgbClr val="CC0000"/>
                </a:solidFill>
              </a:rPr>
              <a:t>The General </a:t>
            </a:r>
            <a:endParaRPr b="1" sz="2442">
              <a:solidFill>
                <a:srgbClr val="CC0000"/>
              </a:solidFill>
            </a:endParaRPr>
          </a:p>
          <a:p>
            <a:pPr indent="0" lvl="0" marL="0" rtl="0" algn="l">
              <a:lnSpc>
                <a:spcPct val="80000"/>
              </a:lnSpc>
              <a:spcBef>
                <a:spcPts val="0"/>
              </a:spcBef>
              <a:spcAft>
                <a:spcPts val="0"/>
              </a:spcAft>
              <a:buSzPts val="1018"/>
              <a:buNone/>
            </a:pPr>
            <a:r>
              <a:rPr b="1" lang="en-GB" sz="2442">
                <a:solidFill>
                  <a:srgbClr val="CC0000"/>
                </a:solidFill>
              </a:rPr>
              <a:t>Format Of Table </a:t>
            </a:r>
            <a:endParaRPr b="1" sz="2442">
              <a:solidFill>
                <a:srgbClr val="CC0000"/>
              </a:solidFill>
            </a:endParaRPr>
          </a:p>
          <a:p>
            <a:pPr indent="0" lvl="0" marL="0" rtl="0" algn="l">
              <a:lnSpc>
                <a:spcPct val="80000"/>
              </a:lnSpc>
              <a:spcBef>
                <a:spcPts val="0"/>
              </a:spcBef>
              <a:spcAft>
                <a:spcPts val="0"/>
              </a:spcAft>
              <a:buSzPts val="1018"/>
              <a:buNone/>
            </a:pPr>
            <a:r>
              <a:rPr b="1" lang="en-GB" sz="2442">
                <a:solidFill>
                  <a:srgbClr val="CC0000"/>
                </a:solidFill>
              </a:rPr>
              <a:t>Of Contents</a:t>
            </a:r>
            <a:endParaRPr b="1" sz="2442">
              <a:solidFill>
                <a:srgbClr val="CC0000"/>
              </a:solidFill>
            </a:endParaRPr>
          </a:p>
        </p:txBody>
      </p:sp>
      <p:pic>
        <p:nvPicPr>
          <p:cNvPr id="307" name="Google Shape;307;p24"/>
          <p:cNvPicPr preferRelativeResize="0"/>
          <p:nvPr/>
        </p:nvPicPr>
        <p:blipFill>
          <a:blip r:embed="rId10">
            <a:alphaModFix/>
          </a:blip>
          <a:stretch>
            <a:fillRect/>
          </a:stretch>
        </p:blipFill>
        <p:spPr>
          <a:xfrm>
            <a:off x="3245275" y="456350"/>
            <a:ext cx="5760650" cy="45778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311" name="Shape 311"/>
        <p:cNvGrpSpPr/>
        <p:nvPr/>
      </p:nvGrpSpPr>
      <p:grpSpPr>
        <a:xfrm>
          <a:off x="0" y="0"/>
          <a:ext cx="0" cy="0"/>
          <a:chOff x="0" y="0"/>
          <a:chExt cx="0" cy="0"/>
        </a:xfrm>
      </p:grpSpPr>
      <p:pic>
        <p:nvPicPr>
          <p:cNvPr id="312" name="Google Shape;312;p25"/>
          <p:cNvPicPr preferRelativeResize="0"/>
          <p:nvPr/>
        </p:nvPicPr>
        <p:blipFill>
          <a:blip r:embed="rId3">
            <a:alphaModFix/>
          </a:blip>
          <a:stretch>
            <a:fillRect/>
          </a:stretch>
        </p:blipFill>
        <p:spPr>
          <a:xfrm>
            <a:off x="474375" y="208338"/>
            <a:ext cx="2000250" cy="647700"/>
          </a:xfrm>
          <a:prstGeom prst="rect">
            <a:avLst/>
          </a:prstGeom>
          <a:noFill/>
          <a:ln>
            <a:noFill/>
          </a:ln>
        </p:spPr>
      </p:pic>
      <p:pic>
        <p:nvPicPr>
          <p:cNvPr id="313" name="Google Shape;313;p25"/>
          <p:cNvPicPr preferRelativeResize="0"/>
          <p:nvPr/>
        </p:nvPicPr>
        <p:blipFill>
          <a:blip r:embed="rId4">
            <a:alphaModFix/>
          </a:blip>
          <a:stretch>
            <a:fillRect/>
          </a:stretch>
        </p:blipFill>
        <p:spPr>
          <a:xfrm>
            <a:off x="794625" y="3668575"/>
            <a:ext cx="1028700" cy="1000125"/>
          </a:xfrm>
          <a:prstGeom prst="rect">
            <a:avLst/>
          </a:prstGeom>
          <a:noFill/>
          <a:ln>
            <a:noFill/>
          </a:ln>
        </p:spPr>
      </p:pic>
      <p:pic>
        <p:nvPicPr>
          <p:cNvPr id="314" name="Google Shape;314;p25"/>
          <p:cNvPicPr preferRelativeResize="0"/>
          <p:nvPr/>
        </p:nvPicPr>
        <p:blipFill>
          <a:blip r:embed="rId5">
            <a:alphaModFix/>
          </a:blip>
          <a:stretch>
            <a:fillRect/>
          </a:stretch>
        </p:blipFill>
        <p:spPr>
          <a:xfrm rot="-2700000">
            <a:off x="7363800" y="1211025"/>
            <a:ext cx="847725" cy="971550"/>
          </a:xfrm>
          <a:prstGeom prst="rect">
            <a:avLst/>
          </a:prstGeom>
          <a:noFill/>
          <a:ln>
            <a:noFill/>
          </a:ln>
        </p:spPr>
      </p:pic>
      <p:pic>
        <p:nvPicPr>
          <p:cNvPr id="315" name="Google Shape;315;p25"/>
          <p:cNvPicPr preferRelativeResize="0"/>
          <p:nvPr/>
        </p:nvPicPr>
        <p:blipFill>
          <a:blip r:embed="rId6">
            <a:alphaModFix/>
          </a:blip>
          <a:stretch>
            <a:fillRect/>
          </a:stretch>
        </p:blipFill>
        <p:spPr>
          <a:xfrm>
            <a:off x="4145000" y="174450"/>
            <a:ext cx="752475" cy="920940"/>
          </a:xfrm>
          <a:prstGeom prst="rect">
            <a:avLst/>
          </a:prstGeom>
          <a:noFill/>
          <a:ln>
            <a:noFill/>
          </a:ln>
        </p:spPr>
      </p:pic>
      <p:pic>
        <p:nvPicPr>
          <p:cNvPr id="316" name="Google Shape;316;p25"/>
          <p:cNvPicPr preferRelativeResize="0"/>
          <p:nvPr/>
        </p:nvPicPr>
        <p:blipFill>
          <a:blip r:embed="rId7">
            <a:alphaModFix/>
          </a:blip>
          <a:stretch>
            <a:fillRect/>
          </a:stretch>
        </p:blipFill>
        <p:spPr>
          <a:xfrm>
            <a:off x="7796933" y="4015775"/>
            <a:ext cx="945092" cy="895350"/>
          </a:xfrm>
          <a:prstGeom prst="rect">
            <a:avLst/>
          </a:prstGeom>
          <a:noFill/>
          <a:ln>
            <a:noFill/>
          </a:ln>
        </p:spPr>
      </p:pic>
      <p:pic>
        <p:nvPicPr>
          <p:cNvPr id="317" name="Google Shape;317;p25"/>
          <p:cNvPicPr preferRelativeResize="0"/>
          <p:nvPr/>
        </p:nvPicPr>
        <p:blipFill>
          <a:blip r:embed="rId8">
            <a:alphaModFix/>
          </a:blip>
          <a:stretch>
            <a:fillRect/>
          </a:stretch>
        </p:blipFill>
        <p:spPr>
          <a:xfrm>
            <a:off x="213225" y="1338300"/>
            <a:ext cx="752475" cy="895350"/>
          </a:xfrm>
          <a:prstGeom prst="rect">
            <a:avLst/>
          </a:prstGeom>
          <a:noFill/>
          <a:ln>
            <a:noFill/>
          </a:ln>
        </p:spPr>
      </p:pic>
      <p:pic>
        <p:nvPicPr>
          <p:cNvPr id="318" name="Google Shape;318;p25"/>
          <p:cNvPicPr preferRelativeResize="0"/>
          <p:nvPr/>
        </p:nvPicPr>
        <p:blipFill>
          <a:blip r:embed="rId9">
            <a:alphaModFix/>
          </a:blip>
          <a:stretch>
            <a:fillRect/>
          </a:stretch>
        </p:blipFill>
        <p:spPr>
          <a:xfrm>
            <a:off x="3983975" y="4337801"/>
            <a:ext cx="828048" cy="796200"/>
          </a:xfrm>
          <a:prstGeom prst="rect">
            <a:avLst/>
          </a:prstGeom>
          <a:noFill/>
          <a:ln>
            <a:noFill/>
          </a:ln>
        </p:spPr>
      </p:pic>
      <p:sp>
        <p:nvSpPr>
          <p:cNvPr id="319" name="Google Shape;319;p25"/>
          <p:cNvSpPr/>
          <p:nvPr/>
        </p:nvSpPr>
        <p:spPr>
          <a:xfrm>
            <a:off x="365625" y="2944000"/>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25"/>
          <p:cNvSpPr/>
          <p:nvPr/>
        </p:nvSpPr>
        <p:spPr>
          <a:xfrm rot="-3901349">
            <a:off x="6258075" y="3851720"/>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25"/>
          <p:cNvSpPr/>
          <p:nvPr/>
        </p:nvSpPr>
        <p:spPr>
          <a:xfrm>
            <a:off x="2343225" y="113485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25"/>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25"/>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25"/>
          <p:cNvSpPr/>
          <p:nvPr/>
        </p:nvSpPr>
        <p:spPr>
          <a:xfrm>
            <a:off x="8085225" y="304870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25"/>
          <p:cNvSpPr txBox="1"/>
          <p:nvPr/>
        </p:nvSpPr>
        <p:spPr>
          <a:xfrm>
            <a:off x="1005063" y="2231675"/>
            <a:ext cx="6825600" cy="1098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600"/>
              </a:spcBef>
              <a:spcAft>
                <a:spcPts val="600"/>
              </a:spcAft>
              <a:buNone/>
            </a:pPr>
            <a:r>
              <a:rPr lang="en-GB" sz="1800">
                <a:solidFill>
                  <a:srgbClr val="262626"/>
                </a:solidFill>
                <a:latin typeface="Roboto"/>
                <a:ea typeface="Roboto"/>
                <a:cs typeface="Roboto"/>
                <a:sym typeface="Roboto"/>
              </a:rPr>
              <a:t>The page numbers assigned to the chapters in the table of contents should be the same as the number assigned at the beginning of each chapter.</a:t>
            </a:r>
            <a:r>
              <a:rPr lang="en-GB" sz="1800">
                <a:solidFill>
                  <a:srgbClr val="262626"/>
                </a:solidFill>
                <a:latin typeface="Roboto"/>
                <a:ea typeface="Roboto"/>
                <a:cs typeface="Roboto"/>
                <a:sym typeface="Roboto"/>
              </a:rPr>
              <a:t> </a:t>
            </a:r>
            <a:endParaRPr sz="700">
              <a:latin typeface="Roboto"/>
              <a:ea typeface="Roboto"/>
              <a:cs typeface="Roboto"/>
              <a:sym typeface="Roboto"/>
            </a:endParaRPr>
          </a:p>
        </p:txBody>
      </p:sp>
      <p:sp>
        <p:nvSpPr>
          <p:cNvPr id="326" name="Google Shape;326;p25"/>
          <p:cNvSpPr txBox="1"/>
          <p:nvPr>
            <p:ph idx="1" type="subTitle"/>
          </p:nvPr>
        </p:nvSpPr>
        <p:spPr>
          <a:xfrm>
            <a:off x="965700" y="1460763"/>
            <a:ext cx="6552000" cy="432900"/>
          </a:xfrm>
          <a:prstGeom prst="rect">
            <a:avLst/>
          </a:prstGeom>
        </p:spPr>
        <p:txBody>
          <a:bodyPr anchorCtr="0" anchor="t" bIns="91425" lIns="91425" spcFirstLastPara="1" rIns="91425" wrap="square" tIns="91425">
            <a:noAutofit/>
          </a:bodyPr>
          <a:lstStyle/>
          <a:p>
            <a:pPr indent="0" lvl="0" marL="0" rtl="0" algn="ctr">
              <a:lnSpc>
                <a:spcPct val="80000"/>
              </a:lnSpc>
              <a:spcBef>
                <a:spcPts val="0"/>
              </a:spcBef>
              <a:spcAft>
                <a:spcPts val="0"/>
              </a:spcAft>
              <a:buSzPts val="1018"/>
              <a:buNone/>
            </a:pPr>
            <a:r>
              <a:rPr b="1" lang="en-GB" sz="2442">
                <a:solidFill>
                  <a:srgbClr val="CC0000"/>
                </a:solidFill>
              </a:rPr>
              <a:t>The Proper Way To Number Your Pages With The Chapters </a:t>
            </a:r>
            <a:endParaRPr b="1" sz="2442">
              <a:solidFill>
                <a:srgbClr val="CC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330" name="Shape 330"/>
        <p:cNvGrpSpPr/>
        <p:nvPr/>
      </p:nvGrpSpPr>
      <p:grpSpPr>
        <a:xfrm>
          <a:off x="0" y="0"/>
          <a:ext cx="0" cy="0"/>
          <a:chOff x="0" y="0"/>
          <a:chExt cx="0" cy="0"/>
        </a:xfrm>
      </p:grpSpPr>
      <p:pic>
        <p:nvPicPr>
          <p:cNvPr id="331" name="Google Shape;331;p26"/>
          <p:cNvPicPr preferRelativeResize="0"/>
          <p:nvPr/>
        </p:nvPicPr>
        <p:blipFill>
          <a:blip r:embed="rId3">
            <a:alphaModFix/>
          </a:blip>
          <a:stretch>
            <a:fillRect/>
          </a:stretch>
        </p:blipFill>
        <p:spPr>
          <a:xfrm>
            <a:off x="474375" y="208338"/>
            <a:ext cx="2000250" cy="647700"/>
          </a:xfrm>
          <a:prstGeom prst="rect">
            <a:avLst/>
          </a:prstGeom>
          <a:noFill/>
          <a:ln>
            <a:noFill/>
          </a:ln>
        </p:spPr>
      </p:pic>
      <p:pic>
        <p:nvPicPr>
          <p:cNvPr id="332" name="Google Shape;332;p26"/>
          <p:cNvPicPr preferRelativeResize="0"/>
          <p:nvPr/>
        </p:nvPicPr>
        <p:blipFill>
          <a:blip r:embed="rId4">
            <a:alphaModFix/>
          </a:blip>
          <a:stretch>
            <a:fillRect/>
          </a:stretch>
        </p:blipFill>
        <p:spPr>
          <a:xfrm>
            <a:off x="794625" y="3668575"/>
            <a:ext cx="1028700" cy="1000125"/>
          </a:xfrm>
          <a:prstGeom prst="rect">
            <a:avLst/>
          </a:prstGeom>
          <a:noFill/>
          <a:ln>
            <a:noFill/>
          </a:ln>
        </p:spPr>
      </p:pic>
      <p:pic>
        <p:nvPicPr>
          <p:cNvPr id="333" name="Google Shape;333;p26"/>
          <p:cNvPicPr preferRelativeResize="0"/>
          <p:nvPr/>
        </p:nvPicPr>
        <p:blipFill>
          <a:blip r:embed="rId5">
            <a:alphaModFix/>
          </a:blip>
          <a:stretch>
            <a:fillRect/>
          </a:stretch>
        </p:blipFill>
        <p:spPr>
          <a:xfrm rot="-2700000">
            <a:off x="7363800" y="1211025"/>
            <a:ext cx="847725" cy="971550"/>
          </a:xfrm>
          <a:prstGeom prst="rect">
            <a:avLst/>
          </a:prstGeom>
          <a:noFill/>
          <a:ln>
            <a:noFill/>
          </a:ln>
        </p:spPr>
      </p:pic>
      <p:pic>
        <p:nvPicPr>
          <p:cNvPr id="334" name="Google Shape;334;p26"/>
          <p:cNvPicPr preferRelativeResize="0"/>
          <p:nvPr/>
        </p:nvPicPr>
        <p:blipFill>
          <a:blip r:embed="rId6">
            <a:alphaModFix/>
          </a:blip>
          <a:stretch>
            <a:fillRect/>
          </a:stretch>
        </p:blipFill>
        <p:spPr>
          <a:xfrm>
            <a:off x="4145000" y="174450"/>
            <a:ext cx="752475" cy="920940"/>
          </a:xfrm>
          <a:prstGeom prst="rect">
            <a:avLst/>
          </a:prstGeom>
          <a:noFill/>
          <a:ln>
            <a:noFill/>
          </a:ln>
        </p:spPr>
      </p:pic>
      <p:pic>
        <p:nvPicPr>
          <p:cNvPr id="335" name="Google Shape;335;p26"/>
          <p:cNvPicPr preferRelativeResize="0"/>
          <p:nvPr/>
        </p:nvPicPr>
        <p:blipFill>
          <a:blip r:embed="rId7">
            <a:alphaModFix/>
          </a:blip>
          <a:stretch>
            <a:fillRect/>
          </a:stretch>
        </p:blipFill>
        <p:spPr>
          <a:xfrm>
            <a:off x="7796933" y="4015775"/>
            <a:ext cx="945092" cy="895350"/>
          </a:xfrm>
          <a:prstGeom prst="rect">
            <a:avLst/>
          </a:prstGeom>
          <a:noFill/>
          <a:ln>
            <a:noFill/>
          </a:ln>
        </p:spPr>
      </p:pic>
      <p:pic>
        <p:nvPicPr>
          <p:cNvPr id="336" name="Google Shape;336;p26"/>
          <p:cNvPicPr preferRelativeResize="0"/>
          <p:nvPr/>
        </p:nvPicPr>
        <p:blipFill>
          <a:blip r:embed="rId8">
            <a:alphaModFix/>
          </a:blip>
          <a:stretch>
            <a:fillRect/>
          </a:stretch>
        </p:blipFill>
        <p:spPr>
          <a:xfrm>
            <a:off x="213225" y="1338300"/>
            <a:ext cx="752475" cy="895350"/>
          </a:xfrm>
          <a:prstGeom prst="rect">
            <a:avLst/>
          </a:prstGeom>
          <a:noFill/>
          <a:ln>
            <a:noFill/>
          </a:ln>
        </p:spPr>
      </p:pic>
      <p:pic>
        <p:nvPicPr>
          <p:cNvPr id="337" name="Google Shape;337;p26"/>
          <p:cNvPicPr preferRelativeResize="0"/>
          <p:nvPr/>
        </p:nvPicPr>
        <p:blipFill>
          <a:blip r:embed="rId9">
            <a:alphaModFix/>
          </a:blip>
          <a:stretch>
            <a:fillRect/>
          </a:stretch>
        </p:blipFill>
        <p:spPr>
          <a:xfrm>
            <a:off x="3983975" y="4337801"/>
            <a:ext cx="828048" cy="796200"/>
          </a:xfrm>
          <a:prstGeom prst="rect">
            <a:avLst/>
          </a:prstGeom>
          <a:noFill/>
          <a:ln>
            <a:noFill/>
          </a:ln>
        </p:spPr>
      </p:pic>
      <p:sp>
        <p:nvSpPr>
          <p:cNvPr id="338" name="Google Shape;338;p26"/>
          <p:cNvSpPr/>
          <p:nvPr/>
        </p:nvSpPr>
        <p:spPr>
          <a:xfrm>
            <a:off x="365625" y="2944000"/>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26"/>
          <p:cNvSpPr/>
          <p:nvPr/>
        </p:nvSpPr>
        <p:spPr>
          <a:xfrm rot="-3901349">
            <a:off x="6258075" y="3851720"/>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26"/>
          <p:cNvSpPr/>
          <p:nvPr/>
        </p:nvSpPr>
        <p:spPr>
          <a:xfrm>
            <a:off x="2918800" y="52317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26"/>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26"/>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26"/>
          <p:cNvSpPr/>
          <p:nvPr/>
        </p:nvSpPr>
        <p:spPr>
          <a:xfrm>
            <a:off x="8085225" y="304870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26"/>
          <p:cNvSpPr txBox="1"/>
          <p:nvPr>
            <p:ph idx="1" type="subTitle"/>
          </p:nvPr>
        </p:nvSpPr>
        <p:spPr>
          <a:xfrm>
            <a:off x="911500" y="1053600"/>
            <a:ext cx="2210700" cy="432900"/>
          </a:xfrm>
          <a:prstGeom prst="rect">
            <a:avLst/>
          </a:prstGeom>
        </p:spPr>
        <p:txBody>
          <a:bodyPr anchorCtr="0" anchor="t" bIns="91425" lIns="91425" spcFirstLastPara="1" rIns="91425" wrap="square" tIns="91425">
            <a:noAutofit/>
          </a:bodyPr>
          <a:lstStyle/>
          <a:p>
            <a:pPr indent="0" lvl="0" marL="0" rtl="0" algn="l">
              <a:lnSpc>
                <a:spcPct val="80000"/>
              </a:lnSpc>
              <a:spcBef>
                <a:spcPts val="0"/>
              </a:spcBef>
              <a:spcAft>
                <a:spcPts val="0"/>
              </a:spcAft>
              <a:buSzPts val="1018"/>
              <a:buNone/>
            </a:pPr>
            <a:r>
              <a:rPr b="1" lang="en-GB" sz="2442">
                <a:solidFill>
                  <a:srgbClr val="CC0000"/>
                </a:solidFill>
              </a:rPr>
              <a:t>The Proper Way</a:t>
            </a:r>
            <a:r>
              <a:rPr b="1" lang="en-GB" sz="2442">
                <a:solidFill>
                  <a:srgbClr val="CC0000"/>
                </a:solidFill>
              </a:rPr>
              <a:t> </a:t>
            </a:r>
            <a:r>
              <a:rPr b="1" lang="en-GB" sz="2442">
                <a:solidFill>
                  <a:srgbClr val="CC0000"/>
                </a:solidFill>
              </a:rPr>
              <a:t>To Number Your Pages With The Chapters </a:t>
            </a:r>
            <a:endParaRPr b="1" sz="2442">
              <a:solidFill>
                <a:srgbClr val="CC0000"/>
              </a:solidFill>
            </a:endParaRPr>
          </a:p>
        </p:txBody>
      </p:sp>
      <p:pic>
        <p:nvPicPr>
          <p:cNvPr id="345" name="Google Shape;345;p26"/>
          <p:cNvPicPr preferRelativeResize="0"/>
          <p:nvPr/>
        </p:nvPicPr>
        <p:blipFill>
          <a:blip r:embed="rId10">
            <a:alphaModFix/>
          </a:blip>
          <a:stretch>
            <a:fillRect/>
          </a:stretch>
        </p:blipFill>
        <p:spPr>
          <a:xfrm>
            <a:off x="3122200" y="140875"/>
            <a:ext cx="5495525" cy="48617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349" name="Shape 349"/>
        <p:cNvGrpSpPr/>
        <p:nvPr/>
      </p:nvGrpSpPr>
      <p:grpSpPr>
        <a:xfrm>
          <a:off x="0" y="0"/>
          <a:ext cx="0" cy="0"/>
          <a:chOff x="0" y="0"/>
          <a:chExt cx="0" cy="0"/>
        </a:xfrm>
      </p:grpSpPr>
      <p:pic>
        <p:nvPicPr>
          <p:cNvPr id="350" name="Google Shape;350;p27"/>
          <p:cNvPicPr preferRelativeResize="0"/>
          <p:nvPr/>
        </p:nvPicPr>
        <p:blipFill>
          <a:blip r:embed="rId3">
            <a:alphaModFix/>
          </a:blip>
          <a:stretch>
            <a:fillRect/>
          </a:stretch>
        </p:blipFill>
        <p:spPr>
          <a:xfrm>
            <a:off x="474375" y="208338"/>
            <a:ext cx="2000250" cy="647700"/>
          </a:xfrm>
          <a:prstGeom prst="rect">
            <a:avLst/>
          </a:prstGeom>
          <a:noFill/>
          <a:ln>
            <a:noFill/>
          </a:ln>
        </p:spPr>
      </p:pic>
      <p:pic>
        <p:nvPicPr>
          <p:cNvPr id="351" name="Google Shape;351;p27"/>
          <p:cNvPicPr preferRelativeResize="0"/>
          <p:nvPr/>
        </p:nvPicPr>
        <p:blipFill>
          <a:blip r:embed="rId4">
            <a:alphaModFix/>
          </a:blip>
          <a:stretch>
            <a:fillRect/>
          </a:stretch>
        </p:blipFill>
        <p:spPr>
          <a:xfrm>
            <a:off x="794625" y="3668575"/>
            <a:ext cx="1028700" cy="1000125"/>
          </a:xfrm>
          <a:prstGeom prst="rect">
            <a:avLst/>
          </a:prstGeom>
          <a:noFill/>
          <a:ln>
            <a:noFill/>
          </a:ln>
        </p:spPr>
      </p:pic>
      <p:pic>
        <p:nvPicPr>
          <p:cNvPr id="352" name="Google Shape;352;p27"/>
          <p:cNvPicPr preferRelativeResize="0"/>
          <p:nvPr/>
        </p:nvPicPr>
        <p:blipFill>
          <a:blip r:embed="rId5">
            <a:alphaModFix/>
          </a:blip>
          <a:stretch>
            <a:fillRect/>
          </a:stretch>
        </p:blipFill>
        <p:spPr>
          <a:xfrm rot="-2700000">
            <a:off x="7363800" y="1211025"/>
            <a:ext cx="847725" cy="971550"/>
          </a:xfrm>
          <a:prstGeom prst="rect">
            <a:avLst/>
          </a:prstGeom>
          <a:noFill/>
          <a:ln>
            <a:noFill/>
          </a:ln>
        </p:spPr>
      </p:pic>
      <p:pic>
        <p:nvPicPr>
          <p:cNvPr id="353" name="Google Shape;353;p27"/>
          <p:cNvPicPr preferRelativeResize="0"/>
          <p:nvPr/>
        </p:nvPicPr>
        <p:blipFill>
          <a:blip r:embed="rId6">
            <a:alphaModFix/>
          </a:blip>
          <a:stretch>
            <a:fillRect/>
          </a:stretch>
        </p:blipFill>
        <p:spPr>
          <a:xfrm>
            <a:off x="4145000" y="174450"/>
            <a:ext cx="752475" cy="920940"/>
          </a:xfrm>
          <a:prstGeom prst="rect">
            <a:avLst/>
          </a:prstGeom>
          <a:noFill/>
          <a:ln>
            <a:noFill/>
          </a:ln>
        </p:spPr>
      </p:pic>
      <p:pic>
        <p:nvPicPr>
          <p:cNvPr id="354" name="Google Shape;354;p27"/>
          <p:cNvPicPr preferRelativeResize="0"/>
          <p:nvPr/>
        </p:nvPicPr>
        <p:blipFill>
          <a:blip r:embed="rId7">
            <a:alphaModFix/>
          </a:blip>
          <a:stretch>
            <a:fillRect/>
          </a:stretch>
        </p:blipFill>
        <p:spPr>
          <a:xfrm>
            <a:off x="7796933" y="4015775"/>
            <a:ext cx="945092" cy="895350"/>
          </a:xfrm>
          <a:prstGeom prst="rect">
            <a:avLst/>
          </a:prstGeom>
          <a:noFill/>
          <a:ln>
            <a:noFill/>
          </a:ln>
        </p:spPr>
      </p:pic>
      <p:pic>
        <p:nvPicPr>
          <p:cNvPr id="355" name="Google Shape;355;p27"/>
          <p:cNvPicPr preferRelativeResize="0"/>
          <p:nvPr/>
        </p:nvPicPr>
        <p:blipFill>
          <a:blip r:embed="rId8">
            <a:alphaModFix/>
          </a:blip>
          <a:stretch>
            <a:fillRect/>
          </a:stretch>
        </p:blipFill>
        <p:spPr>
          <a:xfrm>
            <a:off x="213225" y="1338300"/>
            <a:ext cx="752475" cy="895350"/>
          </a:xfrm>
          <a:prstGeom prst="rect">
            <a:avLst/>
          </a:prstGeom>
          <a:noFill/>
          <a:ln>
            <a:noFill/>
          </a:ln>
        </p:spPr>
      </p:pic>
      <p:pic>
        <p:nvPicPr>
          <p:cNvPr id="356" name="Google Shape;356;p27"/>
          <p:cNvPicPr preferRelativeResize="0"/>
          <p:nvPr/>
        </p:nvPicPr>
        <p:blipFill>
          <a:blip r:embed="rId9">
            <a:alphaModFix/>
          </a:blip>
          <a:stretch>
            <a:fillRect/>
          </a:stretch>
        </p:blipFill>
        <p:spPr>
          <a:xfrm>
            <a:off x="3983975" y="4337801"/>
            <a:ext cx="828048" cy="796200"/>
          </a:xfrm>
          <a:prstGeom prst="rect">
            <a:avLst/>
          </a:prstGeom>
          <a:noFill/>
          <a:ln>
            <a:noFill/>
          </a:ln>
        </p:spPr>
      </p:pic>
      <p:sp>
        <p:nvSpPr>
          <p:cNvPr id="357" name="Google Shape;357;p27"/>
          <p:cNvSpPr/>
          <p:nvPr/>
        </p:nvSpPr>
        <p:spPr>
          <a:xfrm>
            <a:off x="365625" y="2944000"/>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27"/>
          <p:cNvSpPr/>
          <p:nvPr/>
        </p:nvSpPr>
        <p:spPr>
          <a:xfrm rot="-3901349">
            <a:off x="6258075" y="3851720"/>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27"/>
          <p:cNvSpPr/>
          <p:nvPr/>
        </p:nvSpPr>
        <p:spPr>
          <a:xfrm>
            <a:off x="2343225" y="113485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27"/>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27"/>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27"/>
          <p:cNvSpPr/>
          <p:nvPr/>
        </p:nvSpPr>
        <p:spPr>
          <a:xfrm>
            <a:off x="8085225" y="304870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27"/>
          <p:cNvSpPr txBox="1"/>
          <p:nvPr/>
        </p:nvSpPr>
        <p:spPr>
          <a:xfrm>
            <a:off x="1005076" y="2231675"/>
            <a:ext cx="7425900" cy="1098900"/>
          </a:xfrm>
          <a:prstGeom prst="rect">
            <a:avLst/>
          </a:prstGeom>
          <a:noFill/>
          <a:ln>
            <a:noFill/>
          </a:ln>
        </p:spPr>
        <p:txBody>
          <a:bodyPr anchorCtr="0" anchor="t" bIns="91425" lIns="91425" spcFirstLastPara="1" rIns="91425" wrap="square" tIns="91425">
            <a:spAutoFit/>
          </a:bodyPr>
          <a:lstStyle/>
          <a:p>
            <a:pPr indent="-342900" lvl="0" marL="457200" rtl="0" algn="l">
              <a:lnSpc>
                <a:spcPct val="115000"/>
              </a:lnSpc>
              <a:spcBef>
                <a:spcPts val="600"/>
              </a:spcBef>
              <a:spcAft>
                <a:spcPts val="0"/>
              </a:spcAft>
              <a:buClr>
                <a:srgbClr val="262626"/>
              </a:buClr>
              <a:buSzPts val="1800"/>
              <a:buFont typeface="Roboto"/>
              <a:buChar char="➔"/>
            </a:pPr>
            <a:r>
              <a:rPr lang="en-GB" sz="1800">
                <a:solidFill>
                  <a:srgbClr val="262626"/>
                </a:solidFill>
                <a:latin typeface="Roboto"/>
                <a:ea typeface="Roboto"/>
                <a:cs typeface="Roboto"/>
                <a:sym typeface="Roboto"/>
              </a:rPr>
              <a:t>Collect the relevant information about the format according to your university and referencing style. </a:t>
            </a:r>
            <a:endParaRPr sz="1800">
              <a:solidFill>
                <a:srgbClr val="262626"/>
              </a:solidFill>
              <a:latin typeface="Roboto"/>
              <a:ea typeface="Roboto"/>
              <a:cs typeface="Roboto"/>
              <a:sym typeface="Roboto"/>
            </a:endParaRPr>
          </a:p>
          <a:p>
            <a:pPr indent="-342900" lvl="0" marL="457200" rtl="0" algn="l">
              <a:lnSpc>
                <a:spcPct val="115000"/>
              </a:lnSpc>
              <a:spcBef>
                <a:spcPts val="0"/>
              </a:spcBef>
              <a:spcAft>
                <a:spcPts val="0"/>
              </a:spcAft>
              <a:buClr>
                <a:srgbClr val="262626"/>
              </a:buClr>
              <a:buSzPts val="1800"/>
              <a:buFont typeface="Roboto"/>
              <a:buChar char="➔"/>
            </a:pPr>
            <a:r>
              <a:rPr lang="en-GB" sz="1800">
                <a:solidFill>
                  <a:srgbClr val="262626"/>
                </a:solidFill>
                <a:latin typeface="Roboto"/>
                <a:ea typeface="Roboto"/>
                <a:cs typeface="Roboto"/>
                <a:sym typeface="Roboto"/>
              </a:rPr>
              <a:t>Start with the list of tables and bold the main chapters. </a:t>
            </a:r>
            <a:endParaRPr sz="1800">
              <a:solidFill>
                <a:srgbClr val="262626"/>
              </a:solidFill>
              <a:latin typeface="Roboto"/>
              <a:ea typeface="Roboto"/>
              <a:cs typeface="Roboto"/>
              <a:sym typeface="Roboto"/>
            </a:endParaRPr>
          </a:p>
        </p:txBody>
      </p:sp>
      <p:sp>
        <p:nvSpPr>
          <p:cNvPr id="364" name="Google Shape;364;p27"/>
          <p:cNvSpPr txBox="1"/>
          <p:nvPr>
            <p:ph idx="1" type="subTitle"/>
          </p:nvPr>
        </p:nvSpPr>
        <p:spPr>
          <a:xfrm>
            <a:off x="965700" y="1460763"/>
            <a:ext cx="6552000" cy="432900"/>
          </a:xfrm>
          <a:prstGeom prst="rect">
            <a:avLst/>
          </a:prstGeom>
        </p:spPr>
        <p:txBody>
          <a:bodyPr anchorCtr="0" anchor="t" bIns="91425" lIns="91425" spcFirstLastPara="1" rIns="91425" wrap="square" tIns="91425">
            <a:noAutofit/>
          </a:bodyPr>
          <a:lstStyle/>
          <a:p>
            <a:pPr indent="0" lvl="0" marL="0" rtl="0" algn="ctr">
              <a:lnSpc>
                <a:spcPct val="80000"/>
              </a:lnSpc>
              <a:spcBef>
                <a:spcPts val="0"/>
              </a:spcBef>
              <a:spcAft>
                <a:spcPts val="0"/>
              </a:spcAft>
              <a:buSzPts val="1018"/>
              <a:buNone/>
            </a:pPr>
            <a:r>
              <a:rPr b="1" lang="en-GB" sz="2442">
                <a:solidFill>
                  <a:srgbClr val="CC0000"/>
                </a:solidFill>
              </a:rPr>
              <a:t>Checklist</a:t>
            </a:r>
            <a:r>
              <a:rPr b="1" lang="en-GB" sz="2442">
                <a:solidFill>
                  <a:srgbClr val="CC0000"/>
                </a:solidFill>
              </a:rPr>
              <a:t> for the table of contents</a:t>
            </a:r>
            <a:endParaRPr b="1" sz="2442">
              <a:solidFill>
                <a:srgbClr val="CC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368" name="Shape 368"/>
        <p:cNvGrpSpPr/>
        <p:nvPr/>
      </p:nvGrpSpPr>
      <p:grpSpPr>
        <a:xfrm>
          <a:off x="0" y="0"/>
          <a:ext cx="0" cy="0"/>
          <a:chOff x="0" y="0"/>
          <a:chExt cx="0" cy="0"/>
        </a:xfrm>
      </p:grpSpPr>
      <p:pic>
        <p:nvPicPr>
          <p:cNvPr id="369" name="Google Shape;369;p28"/>
          <p:cNvPicPr preferRelativeResize="0"/>
          <p:nvPr/>
        </p:nvPicPr>
        <p:blipFill>
          <a:blip r:embed="rId3">
            <a:alphaModFix/>
          </a:blip>
          <a:stretch>
            <a:fillRect/>
          </a:stretch>
        </p:blipFill>
        <p:spPr>
          <a:xfrm>
            <a:off x="474375" y="208338"/>
            <a:ext cx="2000250" cy="647700"/>
          </a:xfrm>
          <a:prstGeom prst="rect">
            <a:avLst/>
          </a:prstGeom>
          <a:noFill/>
          <a:ln>
            <a:noFill/>
          </a:ln>
        </p:spPr>
      </p:pic>
      <p:pic>
        <p:nvPicPr>
          <p:cNvPr id="370" name="Google Shape;370;p28"/>
          <p:cNvPicPr preferRelativeResize="0"/>
          <p:nvPr/>
        </p:nvPicPr>
        <p:blipFill>
          <a:blip r:embed="rId4">
            <a:alphaModFix/>
          </a:blip>
          <a:stretch>
            <a:fillRect/>
          </a:stretch>
        </p:blipFill>
        <p:spPr>
          <a:xfrm>
            <a:off x="794625" y="3668575"/>
            <a:ext cx="1028700" cy="1000125"/>
          </a:xfrm>
          <a:prstGeom prst="rect">
            <a:avLst/>
          </a:prstGeom>
          <a:noFill/>
          <a:ln>
            <a:noFill/>
          </a:ln>
        </p:spPr>
      </p:pic>
      <p:pic>
        <p:nvPicPr>
          <p:cNvPr id="371" name="Google Shape;371;p28"/>
          <p:cNvPicPr preferRelativeResize="0"/>
          <p:nvPr/>
        </p:nvPicPr>
        <p:blipFill>
          <a:blip r:embed="rId5">
            <a:alphaModFix/>
          </a:blip>
          <a:stretch>
            <a:fillRect/>
          </a:stretch>
        </p:blipFill>
        <p:spPr>
          <a:xfrm rot="-2700000">
            <a:off x="7363800" y="1211025"/>
            <a:ext cx="847725" cy="971550"/>
          </a:xfrm>
          <a:prstGeom prst="rect">
            <a:avLst/>
          </a:prstGeom>
          <a:noFill/>
          <a:ln>
            <a:noFill/>
          </a:ln>
        </p:spPr>
      </p:pic>
      <p:pic>
        <p:nvPicPr>
          <p:cNvPr id="372" name="Google Shape;372;p28"/>
          <p:cNvPicPr preferRelativeResize="0"/>
          <p:nvPr/>
        </p:nvPicPr>
        <p:blipFill>
          <a:blip r:embed="rId6">
            <a:alphaModFix/>
          </a:blip>
          <a:stretch>
            <a:fillRect/>
          </a:stretch>
        </p:blipFill>
        <p:spPr>
          <a:xfrm>
            <a:off x="4145000" y="174450"/>
            <a:ext cx="752475" cy="920940"/>
          </a:xfrm>
          <a:prstGeom prst="rect">
            <a:avLst/>
          </a:prstGeom>
          <a:noFill/>
          <a:ln>
            <a:noFill/>
          </a:ln>
        </p:spPr>
      </p:pic>
      <p:pic>
        <p:nvPicPr>
          <p:cNvPr id="373" name="Google Shape;373;p28"/>
          <p:cNvPicPr preferRelativeResize="0"/>
          <p:nvPr/>
        </p:nvPicPr>
        <p:blipFill>
          <a:blip r:embed="rId7">
            <a:alphaModFix/>
          </a:blip>
          <a:stretch>
            <a:fillRect/>
          </a:stretch>
        </p:blipFill>
        <p:spPr>
          <a:xfrm>
            <a:off x="7796933" y="4015775"/>
            <a:ext cx="945092" cy="895350"/>
          </a:xfrm>
          <a:prstGeom prst="rect">
            <a:avLst/>
          </a:prstGeom>
          <a:noFill/>
          <a:ln>
            <a:noFill/>
          </a:ln>
        </p:spPr>
      </p:pic>
      <p:pic>
        <p:nvPicPr>
          <p:cNvPr id="374" name="Google Shape;374;p28"/>
          <p:cNvPicPr preferRelativeResize="0"/>
          <p:nvPr/>
        </p:nvPicPr>
        <p:blipFill>
          <a:blip r:embed="rId8">
            <a:alphaModFix/>
          </a:blip>
          <a:stretch>
            <a:fillRect/>
          </a:stretch>
        </p:blipFill>
        <p:spPr>
          <a:xfrm>
            <a:off x="213225" y="1338300"/>
            <a:ext cx="752475" cy="895350"/>
          </a:xfrm>
          <a:prstGeom prst="rect">
            <a:avLst/>
          </a:prstGeom>
          <a:noFill/>
          <a:ln>
            <a:noFill/>
          </a:ln>
        </p:spPr>
      </p:pic>
      <p:pic>
        <p:nvPicPr>
          <p:cNvPr id="375" name="Google Shape;375;p28"/>
          <p:cNvPicPr preferRelativeResize="0"/>
          <p:nvPr/>
        </p:nvPicPr>
        <p:blipFill>
          <a:blip r:embed="rId9">
            <a:alphaModFix/>
          </a:blip>
          <a:stretch>
            <a:fillRect/>
          </a:stretch>
        </p:blipFill>
        <p:spPr>
          <a:xfrm>
            <a:off x="3983975" y="4337801"/>
            <a:ext cx="828048" cy="796200"/>
          </a:xfrm>
          <a:prstGeom prst="rect">
            <a:avLst/>
          </a:prstGeom>
          <a:noFill/>
          <a:ln>
            <a:noFill/>
          </a:ln>
        </p:spPr>
      </p:pic>
      <p:sp>
        <p:nvSpPr>
          <p:cNvPr id="376" name="Google Shape;376;p28"/>
          <p:cNvSpPr/>
          <p:nvPr/>
        </p:nvSpPr>
        <p:spPr>
          <a:xfrm>
            <a:off x="365625" y="2944000"/>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28"/>
          <p:cNvSpPr/>
          <p:nvPr/>
        </p:nvSpPr>
        <p:spPr>
          <a:xfrm rot="-3901349">
            <a:off x="6258075" y="3851720"/>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28"/>
          <p:cNvSpPr/>
          <p:nvPr/>
        </p:nvSpPr>
        <p:spPr>
          <a:xfrm>
            <a:off x="2343225" y="113485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28"/>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28"/>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28"/>
          <p:cNvSpPr/>
          <p:nvPr/>
        </p:nvSpPr>
        <p:spPr>
          <a:xfrm>
            <a:off x="8085225" y="304870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28"/>
          <p:cNvSpPr txBox="1"/>
          <p:nvPr/>
        </p:nvSpPr>
        <p:spPr>
          <a:xfrm>
            <a:off x="965701" y="1996100"/>
            <a:ext cx="7425900" cy="1736100"/>
          </a:xfrm>
          <a:prstGeom prst="rect">
            <a:avLst/>
          </a:prstGeom>
          <a:noFill/>
          <a:ln>
            <a:noFill/>
          </a:ln>
        </p:spPr>
        <p:txBody>
          <a:bodyPr anchorCtr="0" anchor="t" bIns="91425" lIns="91425" spcFirstLastPara="1" rIns="91425" wrap="square" tIns="91425">
            <a:spAutoFit/>
          </a:bodyPr>
          <a:lstStyle/>
          <a:p>
            <a:pPr indent="-342900" lvl="0" marL="457200" rtl="0" algn="l">
              <a:lnSpc>
                <a:spcPct val="115000"/>
              </a:lnSpc>
              <a:spcBef>
                <a:spcPts val="600"/>
              </a:spcBef>
              <a:spcAft>
                <a:spcPts val="0"/>
              </a:spcAft>
              <a:buClr>
                <a:srgbClr val="262626"/>
              </a:buClr>
              <a:buSzPts val="1800"/>
              <a:buFont typeface="Roboto"/>
              <a:buChar char="➔"/>
            </a:pPr>
            <a:r>
              <a:rPr lang="en-GB" sz="1800">
                <a:solidFill>
                  <a:srgbClr val="262626"/>
                </a:solidFill>
                <a:latin typeface="Roboto"/>
                <a:ea typeface="Roboto"/>
                <a:cs typeface="Roboto"/>
                <a:sym typeface="Roboto"/>
              </a:rPr>
              <a:t>All the titles of the chapter should be level one heading and the subheading should be level two.</a:t>
            </a:r>
            <a:endParaRPr sz="1800">
              <a:solidFill>
                <a:srgbClr val="262626"/>
              </a:solidFill>
              <a:latin typeface="Roboto"/>
              <a:ea typeface="Roboto"/>
              <a:cs typeface="Roboto"/>
              <a:sym typeface="Roboto"/>
            </a:endParaRPr>
          </a:p>
          <a:p>
            <a:pPr indent="-342900" lvl="0" marL="457200" rtl="0" algn="l">
              <a:lnSpc>
                <a:spcPct val="115000"/>
              </a:lnSpc>
              <a:spcBef>
                <a:spcPts val="0"/>
              </a:spcBef>
              <a:spcAft>
                <a:spcPts val="0"/>
              </a:spcAft>
              <a:buClr>
                <a:srgbClr val="262626"/>
              </a:buClr>
              <a:buSzPts val="1800"/>
              <a:buFont typeface="Roboto"/>
              <a:buChar char="➔"/>
            </a:pPr>
            <a:r>
              <a:rPr lang="en-GB" sz="1800">
                <a:solidFill>
                  <a:srgbClr val="262626"/>
                </a:solidFill>
                <a:latin typeface="Roboto"/>
                <a:ea typeface="Roboto"/>
                <a:cs typeface="Roboto"/>
                <a:sym typeface="Roboto"/>
              </a:rPr>
              <a:t>The numbers of the chapters and the page numbers given in the table should tally.</a:t>
            </a:r>
            <a:endParaRPr sz="1800">
              <a:solidFill>
                <a:srgbClr val="262626"/>
              </a:solidFill>
              <a:latin typeface="Roboto"/>
              <a:ea typeface="Roboto"/>
              <a:cs typeface="Roboto"/>
              <a:sym typeface="Roboto"/>
            </a:endParaRPr>
          </a:p>
          <a:p>
            <a:pPr indent="-342900" lvl="0" marL="457200" rtl="0" algn="l">
              <a:lnSpc>
                <a:spcPct val="115000"/>
              </a:lnSpc>
              <a:spcBef>
                <a:spcPts val="0"/>
              </a:spcBef>
              <a:spcAft>
                <a:spcPts val="0"/>
              </a:spcAft>
              <a:buClr>
                <a:srgbClr val="262626"/>
              </a:buClr>
              <a:buSzPts val="1800"/>
              <a:buFont typeface="Roboto"/>
              <a:buChar char="➔"/>
            </a:pPr>
            <a:r>
              <a:rPr lang="en-GB" sz="1800">
                <a:solidFill>
                  <a:srgbClr val="262626"/>
                </a:solidFill>
                <a:latin typeface="Roboto"/>
                <a:ea typeface="Roboto"/>
                <a:cs typeface="Roboto"/>
                <a:sym typeface="Roboto"/>
              </a:rPr>
              <a:t>All pages should be numbered after the chapters are written. </a:t>
            </a:r>
            <a:endParaRPr sz="1800">
              <a:solidFill>
                <a:srgbClr val="262626"/>
              </a:solidFill>
              <a:latin typeface="Roboto"/>
              <a:ea typeface="Roboto"/>
              <a:cs typeface="Roboto"/>
              <a:sym typeface="Roboto"/>
            </a:endParaRPr>
          </a:p>
        </p:txBody>
      </p:sp>
      <p:sp>
        <p:nvSpPr>
          <p:cNvPr id="383" name="Google Shape;383;p28"/>
          <p:cNvSpPr txBox="1"/>
          <p:nvPr>
            <p:ph idx="1" type="subTitle"/>
          </p:nvPr>
        </p:nvSpPr>
        <p:spPr>
          <a:xfrm>
            <a:off x="886350" y="1460763"/>
            <a:ext cx="6552000" cy="432900"/>
          </a:xfrm>
          <a:prstGeom prst="rect">
            <a:avLst/>
          </a:prstGeom>
        </p:spPr>
        <p:txBody>
          <a:bodyPr anchorCtr="0" anchor="t" bIns="91425" lIns="91425" spcFirstLastPara="1" rIns="91425" wrap="square" tIns="91425">
            <a:noAutofit/>
          </a:bodyPr>
          <a:lstStyle/>
          <a:p>
            <a:pPr indent="0" lvl="0" marL="0" rtl="0" algn="ctr">
              <a:lnSpc>
                <a:spcPct val="80000"/>
              </a:lnSpc>
              <a:spcBef>
                <a:spcPts val="0"/>
              </a:spcBef>
              <a:spcAft>
                <a:spcPts val="0"/>
              </a:spcAft>
              <a:buSzPts val="1018"/>
              <a:buNone/>
            </a:pPr>
            <a:r>
              <a:rPr b="1" lang="en-GB" sz="2442">
                <a:solidFill>
                  <a:srgbClr val="CC0000"/>
                </a:solidFill>
              </a:rPr>
              <a:t>Checklist</a:t>
            </a:r>
            <a:r>
              <a:rPr b="1" lang="en-GB" sz="2442">
                <a:solidFill>
                  <a:srgbClr val="CC0000"/>
                </a:solidFill>
              </a:rPr>
              <a:t> for the table of contents</a:t>
            </a:r>
            <a:endParaRPr b="1" sz="2442">
              <a:solidFill>
                <a:srgbClr val="CC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103" name="Shape 103"/>
        <p:cNvGrpSpPr/>
        <p:nvPr/>
      </p:nvGrpSpPr>
      <p:grpSpPr>
        <a:xfrm>
          <a:off x="0" y="0"/>
          <a:ext cx="0" cy="0"/>
          <a:chOff x="0" y="0"/>
          <a:chExt cx="0" cy="0"/>
        </a:xfrm>
      </p:grpSpPr>
      <p:sp>
        <p:nvSpPr>
          <p:cNvPr id="104" name="Google Shape;104;p14"/>
          <p:cNvSpPr txBox="1"/>
          <p:nvPr>
            <p:ph idx="1" type="subTitle"/>
          </p:nvPr>
        </p:nvSpPr>
        <p:spPr>
          <a:xfrm>
            <a:off x="-588426" y="1385813"/>
            <a:ext cx="8222100" cy="432900"/>
          </a:xfrm>
          <a:prstGeom prst="rect">
            <a:avLst/>
          </a:prstGeom>
        </p:spPr>
        <p:txBody>
          <a:bodyPr anchorCtr="0" anchor="t" bIns="91425" lIns="91425" spcFirstLastPara="1" rIns="91425" wrap="square" tIns="91425">
            <a:noAutofit/>
          </a:bodyPr>
          <a:lstStyle/>
          <a:p>
            <a:pPr indent="0" lvl="0" marL="0" rtl="0" algn="ctr">
              <a:lnSpc>
                <a:spcPct val="80000"/>
              </a:lnSpc>
              <a:spcBef>
                <a:spcPts val="0"/>
              </a:spcBef>
              <a:spcAft>
                <a:spcPts val="0"/>
              </a:spcAft>
              <a:buSzPts val="1018"/>
              <a:buNone/>
            </a:pPr>
            <a:r>
              <a:rPr b="1" lang="en-GB" sz="2442">
                <a:solidFill>
                  <a:srgbClr val="CC0000"/>
                </a:solidFill>
              </a:rPr>
              <a:t>What Is The Table Of Content?</a:t>
            </a:r>
            <a:endParaRPr b="1" sz="2442">
              <a:solidFill>
                <a:srgbClr val="CC0000"/>
              </a:solidFill>
            </a:endParaRPr>
          </a:p>
        </p:txBody>
      </p:sp>
      <p:pic>
        <p:nvPicPr>
          <p:cNvPr id="105" name="Google Shape;105;p14"/>
          <p:cNvPicPr preferRelativeResize="0"/>
          <p:nvPr/>
        </p:nvPicPr>
        <p:blipFill>
          <a:blip r:embed="rId3">
            <a:alphaModFix/>
          </a:blip>
          <a:stretch>
            <a:fillRect/>
          </a:stretch>
        </p:blipFill>
        <p:spPr>
          <a:xfrm>
            <a:off x="474375" y="208338"/>
            <a:ext cx="2000250" cy="647700"/>
          </a:xfrm>
          <a:prstGeom prst="rect">
            <a:avLst/>
          </a:prstGeom>
          <a:noFill/>
          <a:ln>
            <a:noFill/>
          </a:ln>
        </p:spPr>
      </p:pic>
      <p:pic>
        <p:nvPicPr>
          <p:cNvPr id="106" name="Google Shape;106;p14"/>
          <p:cNvPicPr preferRelativeResize="0"/>
          <p:nvPr/>
        </p:nvPicPr>
        <p:blipFill>
          <a:blip r:embed="rId4">
            <a:alphaModFix/>
          </a:blip>
          <a:stretch>
            <a:fillRect/>
          </a:stretch>
        </p:blipFill>
        <p:spPr>
          <a:xfrm>
            <a:off x="794625" y="3668575"/>
            <a:ext cx="1028700" cy="1000125"/>
          </a:xfrm>
          <a:prstGeom prst="rect">
            <a:avLst/>
          </a:prstGeom>
          <a:noFill/>
          <a:ln>
            <a:noFill/>
          </a:ln>
        </p:spPr>
      </p:pic>
      <p:pic>
        <p:nvPicPr>
          <p:cNvPr id="107" name="Google Shape;107;p14"/>
          <p:cNvPicPr preferRelativeResize="0"/>
          <p:nvPr/>
        </p:nvPicPr>
        <p:blipFill>
          <a:blip r:embed="rId5">
            <a:alphaModFix/>
          </a:blip>
          <a:stretch>
            <a:fillRect/>
          </a:stretch>
        </p:blipFill>
        <p:spPr>
          <a:xfrm rot="-2700000">
            <a:off x="7363800" y="1211025"/>
            <a:ext cx="847725" cy="971550"/>
          </a:xfrm>
          <a:prstGeom prst="rect">
            <a:avLst/>
          </a:prstGeom>
          <a:noFill/>
          <a:ln>
            <a:noFill/>
          </a:ln>
        </p:spPr>
      </p:pic>
      <p:pic>
        <p:nvPicPr>
          <p:cNvPr id="108" name="Google Shape;108;p14"/>
          <p:cNvPicPr preferRelativeResize="0"/>
          <p:nvPr/>
        </p:nvPicPr>
        <p:blipFill>
          <a:blip r:embed="rId6">
            <a:alphaModFix/>
          </a:blip>
          <a:stretch>
            <a:fillRect/>
          </a:stretch>
        </p:blipFill>
        <p:spPr>
          <a:xfrm>
            <a:off x="4145000" y="174450"/>
            <a:ext cx="752475" cy="920940"/>
          </a:xfrm>
          <a:prstGeom prst="rect">
            <a:avLst/>
          </a:prstGeom>
          <a:noFill/>
          <a:ln>
            <a:noFill/>
          </a:ln>
        </p:spPr>
      </p:pic>
      <p:pic>
        <p:nvPicPr>
          <p:cNvPr id="109" name="Google Shape;109;p14"/>
          <p:cNvPicPr preferRelativeResize="0"/>
          <p:nvPr/>
        </p:nvPicPr>
        <p:blipFill>
          <a:blip r:embed="rId7">
            <a:alphaModFix/>
          </a:blip>
          <a:stretch>
            <a:fillRect/>
          </a:stretch>
        </p:blipFill>
        <p:spPr>
          <a:xfrm>
            <a:off x="7796933" y="4015775"/>
            <a:ext cx="945092" cy="895350"/>
          </a:xfrm>
          <a:prstGeom prst="rect">
            <a:avLst/>
          </a:prstGeom>
          <a:noFill/>
          <a:ln>
            <a:noFill/>
          </a:ln>
        </p:spPr>
      </p:pic>
      <p:pic>
        <p:nvPicPr>
          <p:cNvPr id="110" name="Google Shape;110;p14"/>
          <p:cNvPicPr preferRelativeResize="0"/>
          <p:nvPr/>
        </p:nvPicPr>
        <p:blipFill>
          <a:blip r:embed="rId8">
            <a:alphaModFix/>
          </a:blip>
          <a:stretch>
            <a:fillRect/>
          </a:stretch>
        </p:blipFill>
        <p:spPr>
          <a:xfrm>
            <a:off x="213225" y="1338300"/>
            <a:ext cx="752475" cy="895350"/>
          </a:xfrm>
          <a:prstGeom prst="rect">
            <a:avLst/>
          </a:prstGeom>
          <a:noFill/>
          <a:ln>
            <a:noFill/>
          </a:ln>
        </p:spPr>
      </p:pic>
      <p:pic>
        <p:nvPicPr>
          <p:cNvPr id="111" name="Google Shape;111;p14"/>
          <p:cNvPicPr preferRelativeResize="0"/>
          <p:nvPr/>
        </p:nvPicPr>
        <p:blipFill>
          <a:blip r:embed="rId9">
            <a:alphaModFix/>
          </a:blip>
          <a:stretch>
            <a:fillRect/>
          </a:stretch>
        </p:blipFill>
        <p:spPr>
          <a:xfrm>
            <a:off x="3983975" y="4337801"/>
            <a:ext cx="828048" cy="796200"/>
          </a:xfrm>
          <a:prstGeom prst="rect">
            <a:avLst/>
          </a:prstGeom>
          <a:noFill/>
          <a:ln>
            <a:noFill/>
          </a:ln>
        </p:spPr>
      </p:pic>
      <p:sp>
        <p:nvSpPr>
          <p:cNvPr id="112" name="Google Shape;112;p14"/>
          <p:cNvSpPr/>
          <p:nvPr/>
        </p:nvSpPr>
        <p:spPr>
          <a:xfrm>
            <a:off x="365625" y="2944000"/>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4"/>
          <p:cNvSpPr/>
          <p:nvPr/>
        </p:nvSpPr>
        <p:spPr>
          <a:xfrm rot="-3901349">
            <a:off x="6258075" y="3851720"/>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4"/>
          <p:cNvSpPr/>
          <p:nvPr/>
        </p:nvSpPr>
        <p:spPr>
          <a:xfrm>
            <a:off x="2343225" y="113485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4"/>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4"/>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4"/>
          <p:cNvSpPr/>
          <p:nvPr/>
        </p:nvSpPr>
        <p:spPr>
          <a:xfrm>
            <a:off x="8085225" y="304870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4"/>
          <p:cNvSpPr txBox="1"/>
          <p:nvPr/>
        </p:nvSpPr>
        <p:spPr>
          <a:xfrm>
            <a:off x="1256600" y="2109150"/>
            <a:ext cx="5949300" cy="1720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600"/>
              </a:spcBef>
              <a:spcAft>
                <a:spcPts val="0"/>
              </a:spcAft>
              <a:buNone/>
            </a:pPr>
            <a:r>
              <a:rPr lang="en-GB" sz="1800">
                <a:solidFill>
                  <a:srgbClr val="262626"/>
                </a:solidFill>
                <a:latin typeface="Roboto"/>
                <a:ea typeface="Roboto"/>
                <a:cs typeface="Roboto"/>
                <a:sym typeface="Roboto"/>
              </a:rPr>
              <a:t>“The table of contents is the thesis page that is dedicated to the chapters and their respective page numbers.”</a:t>
            </a:r>
            <a:endParaRPr sz="1800">
              <a:solidFill>
                <a:srgbClr val="262626"/>
              </a:solidFill>
              <a:latin typeface="Roboto"/>
              <a:ea typeface="Roboto"/>
              <a:cs typeface="Roboto"/>
              <a:sym typeface="Roboto"/>
            </a:endParaRPr>
          </a:p>
          <a:p>
            <a:pPr indent="0" lvl="0" marL="0" rtl="0" algn="l">
              <a:lnSpc>
                <a:spcPct val="115000"/>
              </a:lnSpc>
              <a:spcBef>
                <a:spcPts val="600"/>
              </a:spcBef>
              <a:spcAft>
                <a:spcPts val="0"/>
              </a:spcAft>
              <a:buNone/>
            </a:pPr>
            <a:r>
              <a:t/>
            </a:r>
            <a:endParaRPr sz="1800">
              <a:solidFill>
                <a:srgbClr val="262626"/>
              </a:solidFill>
              <a:latin typeface="Roboto"/>
              <a:ea typeface="Roboto"/>
              <a:cs typeface="Roboto"/>
              <a:sym typeface="Roboto"/>
            </a:endParaRPr>
          </a:p>
          <a:p>
            <a:pPr indent="0" lvl="0" marL="0" rtl="0" algn="l">
              <a:spcBef>
                <a:spcPts val="600"/>
              </a:spcBef>
              <a:spcAft>
                <a:spcPts val="0"/>
              </a:spcAft>
              <a:buNone/>
            </a:pPr>
            <a:r>
              <a:t/>
            </a:r>
            <a:endParaRPr sz="700">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122" name="Shape 122"/>
        <p:cNvGrpSpPr/>
        <p:nvPr/>
      </p:nvGrpSpPr>
      <p:grpSpPr>
        <a:xfrm>
          <a:off x="0" y="0"/>
          <a:ext cx="0" cy="0"/>
          <a:chOff x="0" y="0"/>
          <a:chExt cx="0" cy="0"/>
        </a:xfrm>
      </p:grpSpPr>
      <p:sp>
        <p:nvSpPr>
          <p:cNvPr id="123" name="Google Shape;123;p15"/>
          <p:cNvSpPr txBox="1"/>
          <p:nvPr>
            <p:ph idx="1" type="subTitle"/>
          </p:nvPr>
        </p:nvSpPr>
        <p:spPr>
          <a:xfrm>
            <a:off x="-588426" y="1385813"/>
            <a:ext cx="8222100" cy="432900"/>
          </a:xfrm>
          <a:prstGeom prst="rect">
            <a:avLst/>
          </a:prstGeom>
        </p:spPr>
        <p:txBody>
          <a:bodyPr anchorCtr="0" anchor="t" bIns="91425" lIns="91425" spcFirstLastPara="1" rIns="91425" wrap="square" tIns="91425">
            <a:noAutofit/>
          </a:bodyPr>
          <a:lstStyle/>
          <a:p>
            <a:pPr indent="0" lvl="0" marL="0" rtl="0" algn="ctr">
              <a:lnSpc>
                <a:spcPct val="80000"/>
              </a:lnSpc>
              <a:spcBef>
                <a:spcPts val="0"/>
              </a:spcBef>
              <a:spcAft>
                <a:spcPts val="0"/>
              </a:spcAft>
              <a:buSzPts val="1018"/>
              <a:buNone/>
            </a:pPr>
            <a:r>
              <a:rPr b="1" lang="en-GB" sz="2442">
                <a:solidFill>
                  <a:srgbClr val="CC0000"/>
                </a:solidFill>
              </a:rPr>
              <a:t>What Is The Table Of Content?</a:t>
            </a:r>
            <a:endParaRPr b="1" sz="2442">
              <a:solidFill>
                <a:srgbClr val="CC0000"/>
              </a:solidFill>
            </a:endParaRPr>
          </a:p>
        </p:txBody>
      </p:sp>
      <p:pic>
        <p:nvPicPr>
          <p:cNvPr id="124" name="Google Shape;124;p15"/>
          <p:cNvPicPr preferRelativeResize="0"/>
          <p:nvPr/>
        </p:nvPicPr>
        <p:blipFill>
          <a:blip r:embed="rId3">
            <a:alphaModFix/>
          </a:blip>
          <a:stretch>
            <a:fillRect/>
          </a:stretch>
        </p:blipFill>
        <p:spPr>
          <a:xfrm>
            <a:off x="474375" y="208338"/>
            <a:ext cx="2000250" cy="647700"/>
          </a:xfrm>
          <a:prstGeom prst="rect">
            <a:avLst/>
          </a:prstGeom>
          <a:noFill/>
          <a:ln>
            <a:noFill/>
          </a:ln>
        </p:spPr>
      </p:pic>
      <p:pic>
        <p:nvPicPr>
          <p:cNvPr id="125" name="Google Shape;125;p15"/>
          <p:cNvPicPr preferRelativeResize="0"/>
          <p:nvPr/>
        </p:nvPicPr>
        <p:blipFill>
          <a:blip r:embed="rId4">
            <a:alphaModFix/>
          </a:blip>
          <a:stretch>
            <a:fillRect/>
          </a:stretch>
        </p:blipFill>
        <p:spPr>
          <a:xfrm>
            <a:off x="794625" y="3668575"/>
            <a:ext cx="1028700" cy="1000125"/>
          </a:xfrm>
          <a:prstGeom prst="rect">
            <a:avLst/>
          </a:prstGeom>
          <a:noFill/>
          <a:ln>
            <a:noFill/>
          </a:ln>
        </p:spPr>
      </p:pic>
      <p:pic>
        <p:nvPicPr>
          <p:cNvPr id="126" name="Google Shape;126;p15"/>
          <p:cNvPicPr preferRelativeResize="0"/>
          <p:nvPr/>
        </p:nvPicPr>
        <p:blipFill>
          <a:blip r:embed="rId5">
            <a:alphaModFix/>
          </a:blip>
          <a:stretch>
            <a:fillRect/>
          </a:stretch>
        </p:blipFill>
        <p:spPr>
          <a:xfrm rot="-2700000">
            <a:off x="7363800" y="1211025"/>
            <a:ext cx="847725" cy="971550"/>
          </a:xfrm>
          <a:prstGeom prst="rect">
            <a:avLst/>
          </a:prstGeom>
          <a:noFill/>
          <a:ln>
            <a:noFill/>
          </a:ln>
        </p:spPr>
      </p:pic>
      <p:pic>
        <p:nvPicPr>
          <p:cNvPr id="127" name="Google Shape;127;p15"/>
          <p:cNvPicPr preferRelativeResize="0"/>
          <p:nvPr/>
        </p:nvPicPr>
        <p:blipFill>
          <a:blip r:embed="rId6">
            <a:alphaModFix/>
          </a:blip>
          <a:stretch>
            <a:fillRect/>
          </a:stretch>
        </p:blipFill>
        <p:spPr>
          <a:xfrm>
            <a:off x="4145000" y="174450"/>
            <a:ext cx="752475" cy="920940"/>
          </a:xfrm>
          <a:prstGeom prst="rect">
            <a:avLst/>
          </a:prstGeom>
          <a:noFill/>
          <a:ln>
            <a:noFill/>
          </a:ln>
        </p:spPr>
      </p:pic>
      <p:pic>
        <p:nvPicPr>
          <p:cNvPr id="128" name="Google Shape;128;p15"/>
          <p:cNvPicPr preferRelativeResize="0"/>
          <p:nvPr/>
        </p:nvPicPr>
        <p:blipFill>
          <a:blip r:embed="rId7">
            <a:alphaModFix/>
          </a:blip>
          <a:stretch>
            <a:fillRect/>
          </a:stretch>
        </p:blipFill>
        <p:spPr>
          <a:xfrm>
            <a:off x="7796933" y="4015775"/>
            <a:ext cx="945092" cy="895350"/>
          </a:xfrm>
          <a:prstGeom prst="rect">
            <a:avLst/>
          </a:prstGeom>
          <a:noFill/>
          <a:ln>
            <a:noFill/>
          </a:ln>
        </p:spPr>
      </p:pic>
      <p:pic>
        <p:nvPicPr>
          <p:cNvPr id="129" name="Google Shape;129;p15"/>
          <p:cNvPicPr preferRelativeResize="0"/>
          <p:nvPr/>
        </p:nvPicPr>
        <p:blipFill>
          <a:blip r:embed="rId8">
            <a:alphaModFix/>
          </a:blip>
          <a:stretch>
            <a:fillRect/>
          </a:stretch>
        </p:blipFill>
        <p:spPr>
          <a:xfrm>
            <a:off x="213225" y="1338300"/>
            <a:ext cx="752475" cy="895350"/>
          </a:xfrm>
          <a:prstGeom prst="rect">
            <a:avLst/>
          </a:prstGeom>
          <a:noFill/>
          <a:ln>
            <a:noFill/>
          </a:ln>
        </p:spPr>
      </p:pic>
      <p:pic>
        <p:nvPicPr>
          <p:cNvPr id="130" name="Google Shape;130;p15"/>
          <p:cNvPicPr preferRelativeResize="0"/>
          <p:nvPr/>
        </p:nvPicPr>
        <p:blipFill>
          <a:blip r:embed="rId9">
            <a:alphaModFix/>
          </a:blip>
          <a:stretch>
            <a:fillRect/>
          </a:stretch>
        </p:blipFill>
        <p:spPr>
          <a:xfrm>
            <a:off x="3983975" y="4337801"/>
            <a:ext cx="828048" cy="796200"/>
          </a:xfrm>
          <a:prstGeom prst="rect">
            <a:avLst/>
          </a:prstGeom>
          <a:noFill/>
          <a:ln>
            <a:noFill/>
          </a:ln>
        </p:spPr>
      </p:pic>
      <p:sp>
        <p:nvSpPr>
          <p:cNvPr id="131" name="Google Shape;131;p15"/>
          <p:cNvSpPr/>
          <p:nvPr/>
        </p:nvSpPr>
        <p:spPr>
          <a:xfrm>
            <a:off x="365625" y="2944000"/>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5"/>
          <p:cNvSpPr/>
          <p:nvPr/>
        </p:nvSpPr>
        <p:spPr>
          <a:xfrm rot="-3901349">
            <a:off x="6258075" y="3851720"/>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5"/>
          <p:cNvSpPr/>
          <p:nvPr/>
        </p:nvSpPr>
        <p:spPr>
          <a:xfrm>
            <a:off x="2343225" y="113485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5"/>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5"/>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5"/>
          <p:cNvSpPr/>
          <p:nvPr/>
        </p:nvSpPr>
        <p:spPr>
          <a:xfrm>
            <a:off x="8085225" y="304870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5"/>
          <p:cNvSpPr txBox="1"/>
          <p:nvPr/>
        </p:nvSpPr>
        <p:spPr>
          <a:xfrm>
            <a:off x="916725" y="1846200"/>
            <a:ext cx="7002300" cy="3226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600"/>
              </a:spcBef>
              <a:spcAft>
                <a:spcPts val="0"/>
              </a:spcAft>
              <a:buNone/>
            </a:pPr>
            <a:r>
              <a:rPr lang="en-GB" sz="1800">
                <a:solidFill>
                  <a:srgbClr val="262626"/>
                </a:solidFill>
                <a:latin typeface="Roboto"/>
                <a:ea typeface="Roboto"/>
                <a:cs typeface="Roboto"/>
                <a:sym typeface="Roboto"/>
              </a:rPr>
              <a:t>The headings and subheadings are also mentioned on the page. The formatting for this page should be consistent and clear. </a:t>
            </a:r>
            <a:endParaRPr sz="1800">
              <a:solidFill>
                <a:srgbClr val="262626"/>
              </a:solidFill>
              <a:latin typeface="Roboto"/>
              <a:ea typeface="Roboto"/>
              <a:cs typeface="Roboto"/>
              <a:sym typeface="Roboto"/>
            </a:endParaRPr>
          </a:p>
          <a:p>
            <a:pPr indent="0" lvl="0" marL="0" rtl="0" algn="l">
              <a:lnSpc>
                <a:spcPct val="115000"/>
              </a:lnSpc>
              <a:spcBef>
                <a:spcPts val="600"/>
              </a:spcBef>
              <a:spcAft>
                <a:spcPts val="0"/>
              </a:spcAft>
              <a:buNone/>
            </a:pPr>
            <a:r>
              <a:rPr lang="en-GB" sz="1800">
                <a:solidFill>
                  <a:srgbClr val="262626"/>
                </a:solidFill>
                <a:latin typeface="Roboto"/>
                <a:ea typeface="Roboto"/>
                <a:cs typeface="Roboto"/>
                <a:sym typeface="Roboto"/>
              </a:rPr>
              <a:t>The table of contents is added after the introduction page and before the abstract. The table of contents should be of two pages, not more than that. </a:t>
            </a:r>
            <a:endParaRPr sz="1800">
              <a:solidFill>
                <a:srgbClr val="262626"/>
              </a:solidFill>
              <a:latin typeface="Roboto"/>
              <a:ea typeface="Roboto"/>
              <a:cs typeface="Roboto"/>
              <a:sym typeface="Roboto"/>
            </a:endParaRPr>
          </a:p>
          <a:p>
            <a:pPr indent="0" lvl="0" marL="0" rtl="0" algn="l">
              <a:lnSpc>
                <a:spcPct val="115000"/>
              </a:lnSpc>
              <a:spcBef>
                <a:spcPts val="600"/>
              </a:spcBef>
              <a:spcAft>
                <a:spcPts val="0"/>
              </a:spcAft>
              <a:buNone/>
            </a:pPr>
            <a:r>
              <a:t/>
            </a:r>
            <a:endParaRPr sz="1800">
              <a:solidFill>
                <a:srgbClr val="262626"/>
              </a:solidFill>
              <a:latin typeface="Roboto"/>
              <a:ea typeface="Roboto"/>
              <a:cs typeface="Roboto"/>
              <a:sym typeface="Roboto"/>
            </a:endParaRPr>
          </a:p>
          <a:p>
            <a:pPr indent="0" lvl="0" marL="0" rtl="0" algn="l">
              <a:lnSpc>
                <a:spcPct val="115000"/>
              </a:lnSpc>
              <a:spcBef>
                <a:spcPts val="600"/>
              </a:spcBef>
              <a:spcAft>
                <a:spcPts val="0"/>
              </a:spcAft>
              <a:buNone/>
            </a:pPr>
            <a:r>
              <a:t/>
            </a:r>
            <a:endParaRPr sz="1800">
              <a:solidFill>
                <a:srgbClr val="262626"/>
              </a:solidFill>
              <a:latin typeface="Roboto"/>
              <a:ea typeface="Roboto"/>
              <a:cs typeface="Roboto"/>
              <a:sym typeface="Roboto"/>
            </a:endParaRPr>
          </a:p>
          <a:p>
            <a:pPr indent="0" lvl="0" marL="0" rtl="0" algn="l">
              <a:lnSpc>
                <a:spcPct val="115000"/>
              </a:lnSpc>
              <a:spcBef>
                <a:spcPts val="600"/>
              </a:spcBef>
              <a:spcAft>
                <a:spcPts val="0"/>
              </a:spcAft>
              <a:buNone/>
            </a:pPr>
            <a:r>
              <a:t/>
            </a:r>
            <a:endParaRPr sz="1800">
              <a:solidFill>
                <a:srgbClr val="262626"/>
              </a:solidFill>
              <a:latin typeface="Roboto"/>
              <a:ea typeface="Roboto"/>
              <a:cs typeface="Roboto"/>
              <a:sym typeface="Roboto"/>
            </a:endParaRPr>
          </a:p>
          <a:p>
            <a:pPr indent="0" lvl="0" marL="0" rtl="0" algn="l">
              <a:spcBef>
                <a:spcPts val="600"/>
              </a:spcBef>
              <a:spcAft>
                <a:spcPts val="0"/>
              </a:spcAft>
              <a:buNone/>
            </a:pPr>
            <a:r>
              <a:t/>
            </a:r>
            <a:endParaRPr sz="700">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141" name="Shape 141"/>
        <p:cNvGrpSpPr/>
        <p:nvPr/>
      </p:nvGrpSpPr>
      <p:grpSpPr>
        <a:xfrm>
          <a:off x="0" y="0"/>
          <a:ext cx="0" cy="0"/>
          <a:chOff x="0" y="0"/>
          <a:chExt cx="0" cy="0"/>
        </a:xfrm>
      </p:grpSpPr>
      <p:pic>
        <p:nvPicPr>
          <p:cNvPr id="142" name="Google Shape;142;p16"/>
          <p:cNvPicPr preferRelativeResize="0"/>
          <p:nvPr/>
        </p:nvPicPr>
        <p:blipFill>
          <a:blip r:embed="rId3">
            <a:alphaModFix/>
          </a:blip>
          <a:stretch>
            <a:fillRect/>
          </a:stretch>
        </p:blipFill>
        <p:spPr>
          <a:xfrm>
            <a:off x="474375" y="208338"/>
            <a:ext cx="2000250" cy="647700"/>
          </a:xfrm>
          <a:prstGeom prst="rect">
            <a:avLst/>
          </a:prstGeom>
          <a:noFill/>
          <a:ln>
            <a:noFill/>
          </a:ln>
        </p:spPr>
      </p:pic>
      <p:pic>
        <p:nvPicPr>
          <p:cNvPr id="143" name="Google Shape;143;p16"/>
          <p:cNvPicPr preferRelativeResize="0"/>
          <p:nvPr/>
        </p:nvPicPr>
        <p:blipFill>
          <a:blip r:embed="rId4">
            <a:alphaModFix/>
          </a:blip>
          <a:stretch>
            <a:fillRect/>
          </a:stretch>
        </p:blipFill>
        <p:spPr>
          <a:xfrm>
            <a:off x="794625" y="3668575"/>
            <a:ext cx="1028700" cy="1000125"/>
          </a:xfrm>
          <a:prstGeom prst="rect">
            <a:avLst/>
          </a:prstGeom>
          <a:noFill/>
          <a:ln>
            <a:noFill/>
          </a:ln>
        </p:spPr>
      </p:pic>
      <p:pic>
        <p:nvPicPr>
          <p:cNvPr id="144" name="Google Shape;144;p16"/>
          <p:cNvPicPr preferRelativeResize="0"/>
          <p:nvPr/>
        </p:nvPicPr>
        <p:blipFill>
          <a:blip r:embed="rId5">
            <a:alphaModFix/>
          </a:blip>
          <a:stretch>
            <a:fillRect/>
          </a:stretch>
        </p:blipFill>
        <p:spPr>
          <a:xfrm rot="-2700000">
            <a:off x="7363800" y="1211025"/>
            <a:ext cx="847725" cy="971550"/>
          </a:xfrm>
          <a:prstGeom prst="rect">
            <a:avLst/>
          </a:prstGeom>
          <a:noFill/>
          <a:ln>
            <a:noFill/>
          </a:ln>
        </p:spPr>
      </p:pic>
      <p:pic>
        <p:nvPicPr>
          <p:cNvPr id="145" name="Google Shape;145;p16"/>
          <p:cNvPicPr preferRelativeResize="0"/>
          <p:nvPr/>
        </p:nvPicPr>
        <p:blipFill>
          <a:blip r:embed="rId6">
            <a:alphaModFix/>
          </a:blip>
          <a:stretch>
            <a:fillRect/>
          </a:stretch>
        </p:blipFill>
        <p:spPr>
          <a:xfrm>
            <a:off x="4145000" y="174450"/>
            <a:ext cx="752475" cy="920940"/>
          </a:xfrm>
          <a:prstGeom prst="rect">
            <a:avLst/>
          </a:prstGeom>
          <a:noFill/>
          <a:ln>
            <a:noFill/>
          </a:ln>
        </p:spPr>
      </p:pic>
      <p:pic>
        <p:nvPicPr>
          <p:cNvPr id="146" name="Google Shape;146;p16"/>
          <p:cNvPicPr preferRelativeResize="0"/>
          <p:nvPr/>
        </p:nvPicPr>
        <p:blipFill>
          <a:blip r:embed="rId7">
            <a:alphaModFix/>
          </a:blip>
          <a:stretch>
            <a:fillRect/>
          </a:stretch>
        </p:blipFill>
        <p:spPr>
          <a:xfrm>
            <a:off x="7796933" y="4015775"/>
            <a:ext cx="945092" cy="895350"/>
          </a:xfrm>
          <a:prstGeom prst="rect">
            <a:avLst/>
          </a:prstGeom>
          <a:noFill/>
          <a:ln>
            <a:noFill/>
          </a:ln>
        </p:spPr>
      </p:pic>
      <p:pic>
        <p:nvPicPr>
          <p:cNvPr id="147" name="Google Shape;147;p16"/>
          <p:cNvPicPr preferRelativeResize="0"/>
          <p:nvPr/>
        </p:nvPicPr>
        <p:blipFill>
          <a:blip r:embed="rId8">
            <a:alphaModFix/>
          </a:blip>
          <a:stretch>
            <a:fillRect/>
          </a:stretch>
        </p:blipFill>
        <p:spPr>
          <a:xfrm>
            <a:off x="213225" y="1338300"/>
            <a:ext cx="752475" cy="895350"/>
          </a:xfrm>
          <a:prstGeom prst="rect">
            <a:avLst/>
          </a:prstGeom>
          <a:noFill/>
          <a:ln>
            <a:noFill/>
          </a:ln>
        </p:spPr>
      </p:pic>
      <p:pic>
        <p:nvPicPr>
          <p:cNvPr id="148" name="Google Shape;148;p16"/>
          <p:cNvPicPr preferRelativeResize="0"/>
          <p:nvPr/>
        </p:nvPicPr>
        <p:blipFill>
          <a:blip r:embed="rId9">
            <a:alphaModFix/>
          </a:blip>
          <a:stretch>
            <a:fillRect/>
          </a:stretch>
        </p:blipFill>
        <p:spPr>
          <a:xfrm>
            <a:off x="3983975" y="4337801"/>
            <a:ext cx="828048" cy="796200"/>
          </a:xfrm>
          <a:prstGeom prst="rect">
            <a:avLst/>
          </a:prstGeom>
          <a:noFill/>
          <a:ln>
            <a:noFill/>
          </a:ln>
        </p:spPr>
      </p:pic>
      <p:sp>
        <p:nvSpPr>
          <p:cNvPr id="149" name="Google Shape;149;p16"/>
          <p:cNvSpPr/>
          <p:nvPr/>
        </p:nvSpPr>
        <p:spPr>
          <a:xfrm>
            <a:off x="365625" y="2944000"/>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6"/>
          <p:cNvSpPr/>
          <p:nvPr/>
        </p:nvSpPr>
        <p:spPr>
          <a:xfrm rot="-3901349">
            <a:off x="6258075" y="3851720"/>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6"/>
          <p:cNvSpPr/>
          <p:nvPr/>
        </p:nvSpPr>
        <p:spPr>
          <a:xfrm>
            <a:off x="2343225" y="113485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6"/>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6"/>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6"/>
          <p:cNvSpPr/>
          <p:nvPr/>
        </p:nvSpPr>
        <p:spPr>
          <a:xfrm>
            <a:off x="8085225" y="304870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6"/>
          <p:cNvSpPr txBox="1"/>
          <p:nvPr/>
        </p:nvSpPr>
        <p:spPr>
          <a:xfrm>
            <a:off x="916725" y="1931825"/>
            <a:ext cx="7002300" cy="164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600"/>
              </a:spcBef>
              <a:spcAft>
                <a:spcPts val="0"/>
              </a:spcAft>
              <a:buNone/>
            </a:pPr>
            <a:r>
              <a:rPr lang="en-GB" sz="1800">
                <a:solidFill>
                  <a:srgbClr val="262626"/>
                </a:solidFill>
                <a:latin typeface="Roboto"/>
                <a:ea typeface="Roboto"/>
                <a:cs typeface="Roboto"/>
                <a:sym typeface="Roboto"/>
              </a:rPr>
              <a:t>The table of content is an organized list that provides basic knowledge of what your thesis contains. The names of the chapters along with subheadings are added on the left side of the page. Whereas the number of the pages is written on the right side.</a:t>
            </a:r>
            <a:endParaRPr sz="1800">
              <a:solidFill>
                <a:srgbClr val="262626"/>
              </a:solidFill>
              <a:latin typeface="Roboto"/>
              <a:ea typeface="Roboto"/>
              <a:cs typeface="Roboto"/>
              <a:sym typeface="Roboto"/>
            </a:endParaRPr>
          </a:p>
          <a:p>
            <a:pPr indent="0" lvl="0" marL="0" rtl="0" algn="l">
              <a:spcBef>
                <a:spcPts val="600"/>
              </a:spcBef>
              <a:spcAft>
                <a:spcPts val="0"/>
              </a:spcAft>
              <a:buNone/>
            </a:pPr>
            <a:r>
              <a:t/>
            </a:r>
            <a:endParaRPr sz="700">
              <a:latin typeface="Roboto"/>
              <a:ea typeface="Roboto"/>
              <a:cs typeface="Roboto"/>
              <a:sym typeface="Roboto"/>
            </a:endParaRPr>
          </a:p>
        </p:txBody>
      </p:sp>
      <p:sp>
        <p:nvSpPr>
          <p:cNvPr id="156" name="Google Shape;156;p16"/>
          <p:cNvSpPr txBox="1"/>
          <p:nvPr>
            <p:ph idx="1" type="subTitle"/>
          </p:nvPr>
        </p:nvSpPr>
        <p:spPr>
          <a:xfrm>
            <a:off x="-1" y="1327938"/>
            <a:ext cx="8222100" cy="432900"/>
          </a:xfrm>
          <a:prstGeom prst="rect">
            <a:avLst/>
          </a:prstGeom>
        </p:spPr>
        <p:txBody>
          <a:bodyPr anchorCtr="0" anchor="t" bIns="91425" lIns="91425" spcFirstLastPara="1" rIns="91425" wrap="square" tIns="91425">
            <a:noAutofit/>
          </a:bodyPr>
          <a:lstStyle/>
          <a:p>
            <a:pPr indent="0" lvl="0" marL="0" rtl="0" algn="ctr">
              <a:lnSpc>
                <a:spcPct val="80000"/>
              </a:lnSpc>
              <a:spcBef>
                <a:spcPts val="0"/>
              </a:spcBef>
              <a:spcAft>
                <a:spcPts val="0"/>
              </a:spcAft>
              <a:buSzPts val="1018"/>
              <a:buNone/>
            </a:pPr>
            <a:r>
              <a:rPr b="1" lang="en-GB" sz="2442">
                <a:solidFill>
                  <a:srgbClr val="CC0000"/>
                </a:solidFill>
              </a:rPr>
              <a:t>What should be included in table of content?</a:t>
            </a:r>
            <a:endParaRPr b="1" sz="2442">
              <a:solidFill>
                <a:srgbClr val="CC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160" name="Shape 160"/>
        <p:cNvGrpSpPr/>
        <p:nvPr/>
      </p:nvGrpSpPr>
      <p:grpSpPr>
        <a:xfrm>
          <a:off x="0" y="0"/>
          <a:ext cx="0" cy="0"/>
          <a:chOff x="0" y="0"/>
          <a:chExt cx="0" cy="0"/>
        </a:xfrm>
      </p:grpSpPr>
      <p:pic>
        <p:nvPicPr>
          <p:cNvPr id="161" name="Google Shape;161;p17"/>
          <p:cNvPicPr preferRelativeResize="0"/>
          <p:nvPr/>
        </p:nvPicPr>
        <p:blipFill>
          <a:blip r:embed="rId3">
            <a:alphaModFix/>
          </a:blip>
          <a:stretch>
            <a:fillRect/>
          </a:stretch>
        </p:blipFill>
        <p:spPr>
          <a:xfrm>
            <a:off x="474375" y="208338"/>
            <a:ext cx="2000250" cy="647700"/>
          </a:xfrm>
          <a:prstGeom prst="rect">
            <a:avLst/>
          </a:prstGeom>
          <a:noFill/>
          <a:ln>
            <a:noFill/>
          </a:ln>
        </p:spPr>
      </p:pic>
      <p:pic>
        <p:nvPicPr>
          <p:cNvPr id="162" name="Google Shape;162;p17"/>
          <p:cNvPicPr preferRelativeResize="0"/>
          <p:nvPr/>
        </p:nvPicPr>
        <p:blipFill>
          <a:blip r:embed="rId4">
            <a:alphaModFix/>
          </a:blip>
          <a:stretch>
            <a:fillRect/>
          </a:stretch>
        </p:blipFill>
        <p:spPr>
          <a:xfrm>
            <a:off x="794625" y="3668575"/>
            <a:ext cx="1028700" cy="1000125"/>
          </a:xfrm>
          <a:prstGeom prst="rect">
            <a:avLst/>
          </a:prstGeom>
          <a:noFill/>
          <a:ln>
            <a:noFill/>
          </a:ln>
        </p:spPr>
      </p:pic>
      <p:pic>
        <p:nvPicPr>
          <p:cNvPr id="163" name="Google Shape;163;p17"/>
          <p:cNvPicPr preferRelativeResize="0"/>
          <p:nvPr/>
        </p:nvPicPr>
        <p:blipFill>
          <a:blip r:embed="rId5">
            <a:alphaModFix/>
          </a:blip>
          <a:stretch>
            <a:fillRect/>
          </a:stretch>
        </p:blipFill>
        <p:spPr>
          <a:xfrm rot="-2700000">
            <a:off x="7363800" y="1211025"/>
            <a:ext cx="847725" cy="971550"/>
          </a:xfrm>
          <a:prstGeom prst="rect">
            <a:avLst/>
          </a:prstGeom>
          <a:noFill/>
          <a:ln>
            <a:noFill/>
          </a:ln>
        </p:spPr>
      </p:pic>
      <p:pic>
        <p:nvPicPr>
          <p:cNvPr id="164" name="Google Shape;164;p17"/>
          <p:cNvPicPr preferRelativeResize="0"/>
          <p:nvPr/>
        </p:nvPicPr>
        <p:blipFill>
          <a:blip r:embed="rId6">
            <a:alphaModFix/>
          </a:blip>
          <a:stretch>
            <a:fillRect/>
          </a:stretch>
        </p:blipFill>
        <p:spPr>
          <a:xfrm>
            <a:off x="4145000" y="174450"/>
            <a:ext cx="752475" cy="920940"/>
          </a:xfrm>
          <a:prstGeom prst="rect">
            <a:avLst/>
          </a:prstGeom>
          <a:noFill/>
          <a:ln>
            <a:noFill/>
          </a:ln>
        </p:spPr>
      </p:pic>
      <p:pic>
        <p:nvPicPr>
          <p:cNvPr id="165" name="Google Shape;165;p17"/>
          <p:cNvPicPr preferRelativeResize="0"/>
          <p:nvPr/>
        </p:nvPicPr>
        <p:blipFill>
          <a:blip r:embed="rId7">
            <a:alphaModFix/>
          </a:blip>
          <a:stretch>
            <a:fillRect/>
          </a:stretch>
        </p:blipFill>
        <p:spPr>
          <a:xfrm>
            <a:off x="7796933" y="4015775"/>
            <a:ext cx="945092" cy="895350"/>
          </a:xfrm>
          <a:prstGeom prst="rect">
            <a:avLst/>
          </a:prstGeom>
          <a:noFill/>
          <a:ln>
            <a:noFill/>
          </a:ln>
        </p:spPr>
      </p:pic>
      <p:pic>
        <p:nvPicPr>
          <p:cNvPr id="166" name="Google Shape;166;p17"/>
          <p:cNvPicPr preferRelativeResize="0"/>
          <p:nvPr/>
        </p:nvPicPr>
        <p:blipFill>
          <a:blip r:embed="rId8">
            <a:alphaModFix/>
          </a:blip>
          <a:stretch>
            <a:fillRect/>
          </a:stretch>
        </p:blipFill>
        <p:spPr>
          <a:xfrm>
            <a:off x="213225" y="1338300"/>
            <a:ext cx="752475" cy="895350"/>
          </a:xfrm>
          <a:prstGeom prst="rect">
            <a:avLst/>
          </a:prstGeom>
          <a:noFill/>
          <a:ln>
            <a:noFill/>
          </a:ln>
        </p:spPr>
      </p:pic>
      <p:pic>
        <p:nvPicPr>
          <p:cNvPr id="167" name="Google Shape;167;p17"/>
          <p:cNvPicPr preferRelativeResize="0"/>
          <p:nvPr/>
        </p:nvPicPr>
        <p:blipFill>
          <a:blip r:embed="rId9">
            <a:alphaModFix/>
          </a:blip>
          <a:stretch>
            <a:fillRect/>
          </a:stretch>
        </p:blipFill>
        <p:spPr>
          <a:xfrm>
            <a:off x="3983975" y="4337801"/>
            <a:ext cx="828048" cy="796200"/>
          </a:xfrm>
          <a:prstGeom prst="rect">
            <a:avLst/>
          </a:prstGeom>
          <a:noFill/>
          <a:ln>
            <a:noFill/>
          </a:ln>
        </p:spPr>
      </p:pic>
      <p:sp>
        <p:nvSpPr>
          <p:cNvPr id="168" name="Google Shape;168;p17"/>
          <p:cNvSpPr/>
          <p:nvPr/>
        </p:nvSpPr>
        <p:spPr>
          <a:xfrm>
            <a:off x="365625" y="2944000"/>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7"/>
          <p:cNvSpPr/>
          <p:nvPr/>
        </p:nvSpPr>
        <p:spPr>
          <a:xfrm rot="-3901349">
            <a:off x="6258075" y="3851720"/>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7"/>
          <p:cNvSpPr/>
          <p:nvPr/>
        </p:nvSpPr>
        <p:spPr>
          <a:xfrm>
            <a:off x="2343225" y="113485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7"/>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7"/>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7"/>
          <p:cNvSpPr/>
          <p:nvPr/>
        </p:nvSpPr>
        <p:spPr>
          <a:xfrm>
            <a:off x="8085225" y="304870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7"/>
          <p:cNvSpPr txBox="1"/>
          <p:nvPr/>
        </p:nvSpPr>
        <p:spPr>
          <a:xfrm>
            <a:off x="965700" y="2070050"/>
            <a:ext cx="6361500" cy="196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600"/>
              </a:spcBef>
              <a:spcAft>
                <a:spcPts val="0"/>
              </a:spcAft>
              <a:buNone/>
            </a:pPr>
            <a:r>
              <a:rPr lang="en-GB" sz="1800">
                <a:solidFill>
                  <a:srgbClr val="262626"/>
                </a:solidFill>
                <a:latin typeface="Roboto"/>
                <a:ea typeface="Roboto"/>
                <a:cs typeface="Roboto"/>
                <a:sym typeface="Roboto"/>
              </a:rPr>
              <a:t> Let us look into the general format of a table of content. The chapters(first level) and their second-level headings should be added to this. Remember, your motive behind creating this page is to make it easy for the reader to locate your chapters. </a:t>
            </a:r>
            <a:endParaRPr sz="1800">
              <a:solidFill>
                <a:srgbClr val="262626"/>
              </a:solidFill>
              <a:latin typeface="Roboto"/>
              <a:ea typeface="Roboto"/>
              <a:cs typeface="Roboto"/>
              <a:sym typeface="Roboto"/>
            </a:endParaRPr>
          </a:p>
          <a:p>
            <a:pPr indent="0" lvl="0" marL="0" rtl="0" algn="l">
              <a:spcBef>
                <a:spcPts val="600"/>
              </a:spcBef>
              <a:spcAft>
                <a:spcPts val="0"/>
              </a:spcAft>
              <a:buNone/>
            </a:pPr>
            <a:r>
              <a:t/>
            </a:r>
            <a:endParaRPr sz="700">
              <a:latin typeface="Roboto"/>
              <a:ea typeface="Roboto"/>
              <a:cs typeface="Roboto"/>
              <a:sym typeface="Roboto"/>
            </a:endParaRPr>
          </a:p>
        </p:txBody>
      </p:sp>
      <p:sp>
        <p:nvSpPr>
          <p:cNvPr id="175" name="Google Shape;175;p17"/>
          <p:cNvSpPr txBox="1"/>
          <p:nvPr>
            <p:ph idx="1" type="subTitle"/>
          </p:nvPr>
        </p:nvSpPr>
        <p:spPr>
          <a:xfrm>
            <a:off x="66524" y="1607363"/>
            <a:ext cx="8222100" cy="432900"/>
          </a:xfrm>
          <a:prstGeom prst="rect">
            <a:avLst/>
          </a:prstGeom>
        </p:spPr>
        <p:txBody>
          <a:bodyPr anchorCtr="0" anchor="t" bIns="91425" lIns="91425" spcFirstLastPara="1" rIns="91425" wrap="square" tIns="91425">
            <a:noAutofit/>
          </a:bodyPr>
          <a:lstStyle/>
          <a:p>
            <a:pPr indent="0" lvl="0" marL="0" rtl="0" algn="ctr">
              <a:lnSpc>
                <a:spcPct val="80000"/>
              </a:lnSpc>
              <a:spcBef>
                <a:spcPts val="0"/>
              </a:spcBef>
              <a:spcAft>
                <a:spcPts val="0"/>
              </a:spcAft>
              <a:buSzPts val="1018"/>
              <a:buNone/>
            </a:pPr>
            <a:r>
              <a:rPr b="1" lang="en-GB" sz="2442">
                <a:solidFill>
                  <a:srgbClr val="CC0000"/>
                </a:solidFill>
              </a:rPr>
              <a:t>What should be included in table of content?</a:t>
            </a:r>
            <a:endParaRPr b="1" sz="2442">
              <a:solidFill>
                <a:srgbClr val="CC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179" name="Shape 179"/>
        <p:cNvGrpSpPr/>
        <p:nvPr/>
      </p:nvGrpSpPr>
      <p:grpSpPr>
        <a:xfrm>
          <a:off x="0" y="0"/>
          <a:ext cx="0" cy="0"/>
          <a:chOff x="0" y="0"/>
          <a:chExt cx="0" cy="0"/>
        </a:xfrm>
      </p:grpSpPr>
      <p:pic>
        <p:nvPicPr>
          <p:cNvPr id="180" name="Google Shape;180;p18"/>
          <p:cNvPicPr preferRelativeResize="0"/>
          <p:nvPr/>
        </p:nvPicPr>
        <p:blipFill>
          <a:blip r:embed="rId3">
            <a:alphaModFix/>
          </a:blip>
          <a:stretch>
            <a:fillRect/>
          </a:stretch>
        </p:blipFill>
        <p:spPr>
          <a:xfrm>
            <a:off x="474375" y="208338"/>
            <a:ext cx="2000250" cy="647700"/>
          </a:xfrm>
          <a:prstGeom prst="rect">
            <a:avLst/>
          </a:prstGeom>
          <a:noFill/>
          <a:ln>
            <a:noFill/>
          </a:ln>
        </p:spPr>
      </p:pic>
      <p:pic>
        <p:nvPicPr>
          <p:cNvPr id="181" name="Google Shape;181;p18"/>
          <p:cNvPicPr preferRelativeResize="0"/>
          <p:nvPr/>
        </p:nvPicPr>
        <p:blipFill>
          <a:blip r:embed="rId4">
            <a:alphaModFix/>
          </a:blip>
          <a:stretch>
            <a:fillRect/>
          </a:stretch>
        </p:blipFill>
        <p:spPr>
          <a:xfrm>
            <a:off x="794625" y="3668575"/>
            <a:ext cx="1028700" cy="1000125"/>
          </a:xfrm>
          <a:prstGeom prst="rect">
            <a:avLst/>
          </a:prstGeom>
          <a:noFill/>
          <a:ln>
            <a:noFill/>
          </a:ln>
        </p:spPr>
      </p:pic>
      <p:pic>
        <p:nvPicPr>
          <p:cNvPr id="182" name="Google Shape;182;p18"/>
          <p:cNvPicPr preferRelativeResize="0"/>
          <p:nvPr/>
        </p:nvPicPr>
        <p:blipFill>
          <a:blip r:embed="rId5">
            <a:alphaModFix/>
          </a:blip>
          <a:stretch>
            <a:fillRect/>
          </a:stretch>
        </p:blipFill>
        <p:spPr>
          <a:xfrm rot="-2700000">
            <a:off x="7363800" y="1211025"/>
            <a:ext cx="847725" cy="971550"/>
          </a:xfrm>
          <a:prstGeom prst="rect">
            <a:avLst/>
          </a:prstGeom>
          <a:noFill/>
          <a:ln>
            <a:noFill/>
          </a:ln>
        </p:spPr>
      </p:pic>
      <p:pic>
        <p:nvPicPr>
          <p:cNvPr id="183" name="Google Shape;183;p18"/>
          <p:cNvPicPr preferRelativeResize="0"/>
          <p:nvPr/>
        </p:nvPicPr>
        <p:blipFill>
          <a:blip r:embed="rId6">
            <a:alphaModFix/>
          </a:blip>
          <a:stretch>
            <a:fillRect/>
          </a:stretch>
        </p:blipFill>
        <p:spPr>
          <a:xfrm>
            <a:off x="4145000" y="174450"/>
            <a:ext cx="752475" cy="920940"/>
          </a:xfrm>
          <a:prstGeom prst="rect">
            <a:avLst/>
          </a:prstGeom>
          <a:noFill/>
          <a:ln>
            <a:noFill/>
          </a:ln>
        </p:spPr>
      </p:pic>
      <p:pic>
        <p:nvPicPr>
          <p:cNvPr id="184" name="Google Shape;184;p18"/>
          <p:cNvPicPr preferRelativeResize="0"/>
          <p:nvPr/>
        </p:nvPicPr>
        <p:blipFill>
          <a:blip r:embed="rId7">
            <a:alphaModFix/>
          </a:blip>
          <a:stretch>
            <a:fillRect/>
          </a:stretch>
        </p:blipFill>
        <p:spPr>
          <a:xfrm>
            <a:off x="7796933" y="4015775"/>
            <a:ext cx="945092" cy="895350"/>
          </a:xfrm>
          <a:prstGeom prst="rect">
            <a:avLst/>
          </a:prstGeom>
          <a:noFill/>
          <a:ln>
            <a:noFill/>
          </a:ln>
        </p:spPr>
      </p:pic>
      <p:pic>
        <p:nvPicPr>
          <p:cNvPr id="185" name="Google Shape;185;p18"/>
          <p:cNvPicPr preferRelativeResize="0"/>
          <p:nvPr/>
        </p:nvPicPr>
        <p:blipFill>
          <a:blip r:embed="rId8">
            <a:alphaModFix/>
          </a:blip>
          <a:stretch>
            <a:fillRect/>
          </a:stretch>
        </p:blipFill>
        <p:spPr>
          <a:xfrm>
            <a:off x="213225" y="1338300"/>
            <a:ext cx="752475" cy="895350"/>
          </a:xfrm>
          <a:prstGeom prst="rect">
            <a:avLst/>
          </a:prstGeom>
          <a:noFill/>
          <a:ln>
            <a:noFill/>
          </a:ln>
        </p:spPr>
      </p:pic>
      <p:pic>
        <p:nvPicPr>
          <p:cNvPr id="186" name="Google Shape;186;p18"/>
          <p:cNvPicPr preferRelativeResize="0"/>
          <p:nvPr/>
        </p:nvPicPr>
        <p:blipFill>
          <a:blip r:embed="rId9">
            <a:alphaModFix/>
          </a:blip>
          <a:stretch>
            <a:fillRect/>
          </a:stretch>
        </p:blipFill>
        <p:spPr>
          <a:xfrm>
            <a:off x="3983975" y="4337801"/>
            <a:ext cx="828048" cy="796200"/>
          </a:xfrm>
          <a:prstGeom prst="rect">
            <a:avLst/>
          </a:prstGeom>
          <a:noFill/>
          <a:ln>
            <a:noFill/>
          </a:ln>
        </p:spPr>
      </p:pic>
      <p:sp>
        <p:nvSpPr>
          <p:cNvPr id="187" name="Google Shape;187;p18"/>
          <p:cNvSpPr/>
          <p:nvPr/>
        </p:nvSpPr>
        <p:spPr>
          <a:xfrm>
            <a:off x="365625" y="2944000"/>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8"/>
          <p:cNvSpPr/>
          <p:nvPr/>
        </p:nvSpPr>
        <p:spPr>
          <a:xfrm rot="-3901349">
            <a:off x="6258075" y="3851720"/>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8"/>
          <p:cNvSpPr/>
          <p:nvPr/>
        </p:nvSpPr>
        <p:spPr>
          <a:xfrm>
            <a:off x="2343225" y="113485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8"/>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8"/>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8"/>
          <p:cNvSpPr/>
          <p:nvPr/>
        </p:nvSpPr>
        <p:spPr>
          <a:xfrm>
            <a:off x="8085225" y="304870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8"/>
          <p:cNvSpPr txBox="1"/>
          <p:nvPr/>
        </p:nvSpPr>
        <p:spPr>
          <a:xfrm>
            <a:off x="1092975" y="2233650"/>
            <a:ext cx="6361500" cy="2193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600"/>
              </a:spcBef>
              <a:spcAft>
                <a:spcPts val="0"/>
              </a:spcAft>
              <a:buNone/>
            </a:pPr>
            <a:r>
              <a:rPr lang="en-GB" sz="1800">
                <a:solidFill>
                  <a:srgbClr val="262626"/>
                </a:solidFill>
                <a:latin typeface="Roboto"/>
                <a:ea typeface="Roboto"/>
                <a:cs typeface="Roboto"/>
                <a:sym typeface="Roboto"/>
              </a:rPr>
              <a:t>For example:</a:t>
            </a:r>
            <a:endParaRPr sz="1800">
              <a:solidFill>
                <a:srgbClr val="262626"/>
              </a:solidFill>
              <a:latin typeface="Roboto"/>
              <a:ea typeface="Roboto"/>
              <a:cs typeface="Roboto"/>
              <a:sym typeface="Roboto"/>
            </a:endParaRPr>
          </a:p>
          <a:p>
            <a:pPr indent="-342900" lvl="0" marL="457200" rtl="0" algn="l">
              <a:lnSpc>
                <a:spcPct val="115000"/>
              </a:lnSpc>
              <a:spcBef>
                <a:spcPts val="600"/>
              </a:spcBef>
              <a:spcAft>
                <a:spcPts val="0"/>
              </a:spcAft>
              <a:buClr>
                <a:srgbClr val="262626"/>
              </a:buClr>
              <a:buSzPts val="1800"/>
              <a:buFont typeface="Roboto"/>
              <a:buChar char="➔"/>
            </a:pPr>
            <a:r>
              <a:rPr lang="en-GB" sz="1800">
                <a:solidFill>
                  <a:srgbClr val="262626"/>
                </a:solidFill>
                <a:latin typeface="Roboto"/>
                <a:ea typeface="Roboto"/>
                <a:cs typeface="Roboto"/>
                <a:sym typeface="Roboto"/>
              </a:rPr>
              <a:t>Level one heading - Chapter 2. Literature Review</a:t>
            </a:r>
            <a:endParaRPr sz="1800">
              <a:solidFill>
                <a:srgbClr val="262626"/>
              </a:solidFill>
              <a:latin typeface="Roboto"/>
              <a:ea typeface="Roboto"/>
              <a:cs typeface="Roboto"/>
              <a:sym typeface="Roboto"/>
            </a:endParaRPr>
          </a:p>
          <a:p>
            <a:pPr indent="-342900" lvl="0" marL="457200" rtl="0" algn="l">
              <a:lnSpc>
                <a:spcPct val="115000"/>
              </a:lnSpc>
              <a:spcBef>
                <a:spcPts val="0"/>
              </a:spcBef>
              <a:spcAft>
                <a:spcPts val="0"/>
              </a:spcAft>
              <a:buClr>
                <a:srgbClr val="262626"/>
              </a:buClr>
              <a:buSzPts val="1800"/>
              <a:buFont typeface="Roboto"/>
              <a:buChar char="➔"/>
            </a:pPr>
            <a:r>
              <a:rPr lang="en-GB" sz="1800">
                <a:solidFill>
                  <a:srgbClr val="262626"/>
                </a:solidFill>
                <a:latin typeface="Roboto"/>
                <a:ea typeface="Roboto"/>
                <a:cs typeface="Roboto"/>
                <a:sym typeface="Roboto"/>
              </a:rPr>
              <a:t>Level two heading -2.1 Research Gap </a:t>
            </a:r>
            <a:endParaRPr sz="1800">
              <a:solidFill>
                <a:srgbClr val="262626"/>
              </a:solidFill>
              <a:latin typeface="Roboto"/>
              <a:ea typeface="Roboto"/>
              <a:cs typeface="Roboto"/>
              <a:sym typeface="Roboto"/>
            </a:endParaRPr>
          </a:p>
          <a:p>
            <a:pPr indent="0" lvl="0" marL="0" rtl="0" algn="l">
              <a:lnSpc>
                <a:spcPct val="115000"/>
              </a:lnSpc>
              <a:spcBef>
                <a:spcPts val="600"/>
              </a:spcBef>
              <a:spcAft>
                <a:spcPts val="0"/>
              </a:spcAft>
              <a:buNone/>
            </a:pPr>
            <a:r>
              <a:t/>
            </a:r>
            <a:endParaRPr sz="1800">
              <a:solidFill>
                <a:srgbClr val="262626"/>
              </a:solidFill>
              <a:latin typeface="Roboto"/>
              <a:ea typeface="Roboto"/>
              <a:cs typeface="Roboto"/>
              <a:sym typeface="Roboto"/>
            </a:endParaRPr>
          </a:p>
          <a:p>
            <a:pPr indent="0" lvl="0" marL="0" rtl="0" algn="l">
              <a:lnSpc>
                <a:spcPct val="115000"/>
              </a:lnSpc>
              <a:spcBef>
                <a:spcPts val="600"/>
              </a:spcBef>
              <a:spcAft>
                <a:spcPts val="0"/>
              </a:spcAft>
              <a:buNone/>
            </a:pPr>
            <a:r>
              <a:t/>
            </a:r>
            <a:endParaRPr sz="1800">
              <a:solidFill>
                <a:srgbClr val="262626"/>
              </a:solidFill>
              <a:latin typeface="Roboto"/>
              <a:ea typeface="Roboto"/>
              <a:cs typeface="Roboto"/>
              <a:sym typeface="Roboto"/>
            </a:endParaRPr>
          </a:p>
          <a:p>
            <a:pPr indent="0" lvl="0" marL="0" rtl="0" algn="l">
              <a:spcBef>
                <a:spcPts val="600"/>
              </a:spcBef>
              <a:spcAft>
                <a:spcPts val="0"/>
              </a:spcAft>
              <a:buNone/>
            </a:pPr>
            <a:r>
              <a:t/>
            </a:r>
            <a:endParaRPr sz="700">
              <a:latin typeface="Roboto"/>
              <a:ea typeface="Roboto"/>
              <a:cs typeface="Roboto"/>
              <a:sym typeface="Roboto"/>
            </a:endParaRPr>
          </a:p>
        </p:txBody>
      </p:sp>
      <p:sp>
        <p:nvSpPr>
          <p:cNvPr id="194" name="Google Shape;194;p18"/>
          <p:cNvSpPr txBox="1"/>
          <p:nvPr>
            <p:ph idx="1" type="subTitle"/>
          </p:nvPr>
        </p:nvSpPr>
        <p:spPr>
          <a:xfrm>
            <a:off x="-1" y="1683563"/>
            <a:ext cx="8222100" cy="432900"/>
          </a:xfrm>
          <a:prstGeom prst="rect">
            <a:avLst/>
          </a:prstGeom>
        </p:spPr>
        <p:txBody>
          <a:bodyPr anchorCtr="0" anchor="t" bIns="91425" lIns="91425" spcFirstLastPara="1" rIns="91425" wrap="square" tIns="91425">
            <a:noAutofit/>
          </a:bodyPr>
          <a:lstStyle/>
          <a:p>
            <a:pPr indent="0" lvl="0" marL="0" rtl="0" algn="ctr">
              <a:lnSpc>
                <a:spcPct val="80000"/>
              </a:lnSpc>
              <a:spcBef>
                <a:spcPts val="0"/>
              </a:spcBef>
              <a:spcAft>
                <a:spcPts val="0"/>
              </a:spcAft>
              <a:buSzPts val="1018"/>
              <a:buNone/>
            </a:pPr>
            <a:r>
              <a:rPr b="1" lang="en-GB" sz="2442">
                <a:solidFill>
                  <a:srgbClr val="CC0000"/>
                </a:solidFill>
              </a:rPr>
              <a:t>What should be included in table of content?</a:t>
            </a:r>
            <a:endParaRPr b="1" sz="2442">
              <a:solidFill>
                <a:srgbClr val="CC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198" name="Shape 198"/>
        <p:cNvGrpSpPr/>
        <p:nvPr/>
      </p:nvGrpSpPr>
      <p:grpSpPr>
        <a:xfrm>
          <a:off x="0" y="0"/>
          <a:ext cx="0" cy="0"/>
          <a:chOff x="0" y="0"/>
          <a:chExt cx="0" cy="0"/>
        </a:xfrm>
      </p:grpSpPr>
      <p:pic>
        <p:nvPicPr>
          <p:cNvPr id="199" name="Google Shape;199;p19"/>
          <p:cNvPicPr preferRelativeResize="0"/>
          <p:nvPr/>
        </p:nvPicPr>
        <p:blipFill>
          <a:blip r:embed="rId3">
            <a:alphaModFix/>
          </a:blip>
          <a:stretch>
            <a:fillRect/>
          </a:stretch>
        </p:blipFill>
        <p:spPr>
          <a:xfrm>
            <a:off x="474375" y="208338"/>
            <a:ext cx="2000250" cy="647700"/>
          </a:xfrm>
          <a:prstGeom prst="rect">
            <a:avLst/>
          </a:prstGeom>
          <a:noFill/>
          <a:ln>
            <a:noFill/>
          </a:ln>
        </p:spPr>
      </p:pic>
      <p:pic>
        <p:nvPicPr>
          <p:cNvPr id="200" name="Google Shape;200;p19"/>
          <p:cNvPicPr preferRelativeResize="0"/>
          <p:nvPr/>
        </p:nvPicPr>
        <p:blipFill>
          <a:blip r:embed="rId4">
            <a:alphaModFix/>
          </a:blip>
          <a:stretch>
            <a:fillRect/>
          </a:stretch>
        </p:blipFill>
        <p:spPr>
          <a:xfrm>
            <a:off x="794625" y="3668575"/>
            <a:ext cx="1028700" cy="1000125"/>
          </a:xfrm>
          <a:prstGeom prst="rect">
            <a:avLst/>
          </a:prstGeom>
          <a:noFill/>
          <a:ln>
            <a:noFill/>
          </a:ln>
        </p:spPr>
      </p:pic>
      <p:pic>
        <p:nvPicPr>
          <p:cNvPr id="201" name="Google Shape;201;p19"/>
          <p:cNvPicPr preferRelativeResize="0"/>
          <p:nvPr/>
        </p:nvPicPr>
        <p:blipFill>
          <a:blip r:embed="rId5">
            <a:alphaModFix/>
          </a:blip>
          <a:stretch>
            <a:fillRect/>
          </a:stretch>
        </p:blipFill>
        <p:spPr>
          <a:xfrm rot="-2700000">
            <a:off x="7363800" y="1211025"/>
            <a:ext cx="847725" cy="971550"/>
          </a:xfrm>
          <a:prstGeom prst="rect">
            <a:avLst/>
          </a:prstGeom>
          <a:noFill/>
          <a:ln>
            <a:noFill/>
          </a:ln>
        </p:spPr>
      </p:pic>
      <p:pic>
        <p:nvPicPr>
          <p:cNvPr id="202" name="Google Shape;202;p19"/>
          <p:cNvPicPr preferRelativeResize="0"/>
          <p:nvPr/>
        </p:nvPicPr>
        <p:blipFill>
          <a:blip r:embed="rId6">
            <a:alphaModFix/>
          </a:blip>
          <a:stretch>
            <a:fillRect/>
          </a:stretch>
        </p:blipFill>
        <p:spPr>
          <a:xfrm>
            <a:off x="4145000" y="174450"/>
            <a:ext cx="752475" cy="920940"/>
          </a:xfrm>
          <a:prstGeom prst="rect">
            <a:avLst/>
          </a:prstGeom>
          <a:noFill/>
          <a:ln>
            <a:noFill/>
          </a:ln>
        </p:spPr>
      </p:pic>
      <p:pic>
        <p:nvPicPr>
          <p:cNvPr id="203" name="Google Shape;203;p19"/>
          <p:cNvPicPr preferRelativeResize="0"/>
          <p:nvPr/>
        </p:nvPicPr>
        <p:blipFill>
          <a:blip r:embed="rId7">
            <a:alphaModFix/>
          </a:blip>
          <a:stretch>
            <a:fillRect/>
          </a:stretch>
        </p:blipFill>
        <p:spPr>
          <a:xfrm>
            <a:off x="7796933" y="4015775"/>
            <a:ext cx="945092" cy="895350"/>
          </a:xfrm>
          <a:prstGeom prst="rect">
            <a:avLst/>
          </a:prstGeom>
          <a:noFill/>
          <a:ln>
            <a:noFill/>
          </a:ln>
        </p:spPr>
      </p:pic>
      <p:pic>
        <p:nvPicPr>
          <p:cNvPr id="204" name="Google Shape;204;p19"/>
          <p:cNvPicPr preferRelativeResize="0"/>
          <p:nvPr/>
        </p:nvPicPr>
        <p:blipFill>
          <a:blip r:embed="rId8">
            <a:alphaModFix/>
          </a:blip>
          <a:stretch>
            <a:fillRect/>
          </a:stretch>
        </p:blipFill>
        <p:spPr>
          <a:xfrm>
            <a:off x="213225" y="1338300"/>
            <a:ext cx="752475" cy="895350"/>
          </a:xfrm>
          <a:prstGeom prst="rect">
            <a:avLst/>
          </a:prstGeom>
          <a:noFill/>
          <a:ln>
            <a:noFill/>
          </a:ln>
        </p:spPr>
      </p:pic>
      <p:pic>
        <p:nvPicPr>
          <p:cNvPr id="205" name="Google Shape;205;p19"/>
          <p:cNvPicPr preferRelativeResize="0"/>
          <p:nvPr/>
        </p:nvPicPr>
        <p:blipFill>
          <a:blip r:embed="rId9">
            <a:alphaModFix/>
          </a:blip>
          <a:stretch>
            <a:fillRect/>
          </a:stretch>
        </p:blipFill>
        <p:spPr>
          <a:xfrm>
            <a:off x="3983975" y="4337801"/>
            <a:ext cx="828048" cy="796200"/>
          </a:xfrm>
          <a:prstGeom prst="rect">
            <a:avLst/>
          </a:prstGeom>
          <a:noFill/>
          <a:ln>
            <a:noFill/>
          </a:ln>
        </p:spPr>
      </p:pic>
      <p:sp>
        <p:nvSpPr>
          <p:cNvPr id="206" name="Google Shape;206;p19"/>
          <p:cNvSpPr/>
          <p:nvPr/>
        </p:nvSpPr>
        <p:spPr>
          <a:xfrm>
            <a:off x="365625" y="2944000"/>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9"/>
          <p:cNvSpPr/>
          <p:nvPr/>
        </p:nvSpPr>
        <p:spPr>
          <a:xfrm rot="-3901349">
            <a:off x="6258075" y="3851720"/>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19"/>
          <p:cNvSpPr/>
          <p:nvPr/>
        </p:nvSpPr>
        <p:spPr>
          <a:xfrm>
            <a:off x="2343225" y="113485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19"/>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9"/>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9"/>
          <p:cNvSpPr/>
          <p:nvPr/>
        </p:nvSpPr>
        <p:spPr>
          <a:xfrm>
            <a:off x="8085225" y="304870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9"/>
          <p:cNvSpPr txBox="1"/>
          <p:nvPr/>
        </p:nvSpPr>
        <p:spPr>
          <a:xfrm>
            <a:off x="1092975" y="2048525"/>
            <a:ext cx="6361500" cy="3468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600"/>
              </a:spcBef>
              <a:spcAft>
                <a:spcPts val="0"/>
              </a:spcAft>
              <a:buNone/>
            </a:pPr>
            <a:r>
              <a:rPr lang="en-GB" sz="1800">
                <a:solidFill>
                  <a:srgbClr val="262626"/>
                </a:solidFill>
                <a:latin typeface="Roboto"/>
                <a:ea typeface="Roboto"/>
                <a:cs typeface="Roboto"/>
                <a:sym typeface="Roboto"/>
              </a:rPr>
              <a:t>The table of contents must include your appendices and table of figures. If you have more than three and four figures and tables, then they deserve their chapter. But if you don’t get a lot of results from research, then those tables and figures can be shared in the list of contents. </a:t>
            </a:r>
            <a:endParaRPr sz="1800">
              <a:solidFill>
                <a:srgbClr val="262626"/>
              </a:solidFill>
              <a:latin typeface="Roboto"/>
              <a:ea typeface="Roboto"/>
              <a:cs typeface="Roboto"/>
              <a:sym typeface="Roboto"/>
            </a:endParaRPr>
          </a:p>
          <a:p>
            <a:pPr indent="-342900" lvl="0" marL="457200" rtl="0" algn="l">
              <a:lnSpc>
                <a:spcPct val="115000"/>
              </a:lnSpc>
              <a:spcBef>
                <a:spcPts val="600"/>
              </a:spcBef>
              <a:spcAft>
                <a:spcPts val="0"/>
              </a:spcAft>
              <a:buClr>
                <a:srgbClr val="262626"/>
              </a:buClr>
              <a:buSzPts val="1800"/>
              <a:buFont typeface="Roboto"/>
              <a:buChar char="➔"/>
            </a:pPr>
            <a:r>
              <a:t/>
            </a:r>
            <a:endParaRPr sz="1800">
              <a:solidFill>
                <a:srgbClr val="262626"/>
              </a:solidFill>
              <a:latin typeface="Roboto"/>
              <a:ea typeface="Roboto"/>
              <a:cs typeface="Roboto"/>
              <a:sym typeface="Roboto"/>
            </a:endParaRPr>
          </a:p>
          <a:p>
            <a:pPr indent="-342900" lvl="0" marL="457200" rtl="0" algn="l">
              <a:lnSpc>
                <a:spcPct val="115000"/>
              </a:lnSpc>
              <a:spcBef>
                <a:spcPts val="0"/>
              </a:spcBef>
              <a:spcAft>
                <a:spcPts val="0"/>
              </a:spcAft>
              <a:buClr>
                <a:srgbClr val="262626"/>
              </a:buClr>
              <a:buSzPts val="1800"/>
              <a:buFont typeface="Roboto"/>
              <a:buChar char="➔"/>
            </a:pPr>
            <a:r>
              <a:t/>
            </a:r>
            <a:endParaRPr sz="1800">
              <a:solidFill>
                <a:srgbClr val="262626"/>
              </a:solidFill>
              <a:latin typeface="Roboto"/>
              <a:ea typeface="Roboto"/>
              <a:cs typeface="Roboto"/>
              <a:sym typeface="Roboto"/>
            </a:endParaRPr>
          </a:p>
          <a:p>
            <a:pPr indent="0" lvl="0" marL="0" rtl="0" algn="l">
              <a:lnSpc>
                <a:spcPct val="115000"/>
              </a:lnSpc>
              <a:spcBef>
                <a:spcPts val="600"/>
              </a:spcBef>
              <a:spcAft>
                <a:spcPts val="0"/>
              </a:spcAft>
              <a:buNone/>
            </a:pPr>
            <a:r>
              <a:t/>
            </a:r>
            <a:endParaRPr sz="1800">
              <a:solidFill>
                <a:srgbClr val="262626"/>
              </a:solidFill>
              <a:latin typeface="Roboto"/>
              <a:ea typeface="Roboto"/>
              <a:cs typeface="Roboto"/>
              <a:sym typeface="Roboto"/>
            </a:endParaRPr>
          </a:p>
          <a:p>
            <a:pPr indent="0" lvl="0" marL="0" rtl="0" algn="l">
              <a:lnSpc>
                <a:spcPct val="115000"/>
              </a:lnSpc>
              <a:spcBef>
                <a:spcPts val="600"/>
              </a:spcBef>
              <a:spcAft>
                <a:spcPts val="0"/>
              </a:spcAft>
              <a:buNone/>
            </a:pPr>
            <a:r>
              <a:t/>
            </a:r>
            <a:endParaRPr sz="1800">
              <a:solidFill>
                <a:srgbClr val="262626"/>
              </a:solidFill>
              <a:latin typeface="Roboto"/>
              <a:ea typeface="Roboto"/>
              <a:cs typeface="Roboto"/>
              <a:sym typeface="Roboto"/>
            </a:endParaRPr>
          </a:p>
          <a:p>
            <a:pPr indent="0" lvl="0" marL="0" rtl="0" algn="l">
              <a:spcBef>
                <a:spcPts val="600"/>
              </a:spcBef>
              <a:spcAft>
                <a:spcPts val="0"/>
              </a:spcAft>
              <a:buNone/>
            </a:pPr>
            <a:r>
              <a:t/>
            </a:r>
            <a:endParaRPr sz="700">
              <a:latin typeface="Roboto"/>
              <a:ea typeface="Roboto"/>
              <a:cs typeface="Roboto"/>
              <a:sym typeface="Roboto"/>
            </a:endParaRPr>
          </a:p>
        </p:txBody>
      </p:sp>
      <p:sp>
        <p:nvSpPr>
          <p:cNvPr id="213" name="Google Shape;213;p19"/>
          <p:cNvSpPr txBox="1"/>
          <p:nvPr>
            <p:ph idx="1" type="subTitle"/>
          </p:nvPr>
        </p:nvSpPr>
        <p:spPr>
          <a:xfrm>
            <a:off x="-1" y="1448063"/>
            <a:ext cx="8222100" cy="432900"/>
          </a:xfrm>
          <a:prstGeom prst="rect">
            <a:avLst/>
          </a:prstGeom>
        </p:spPr>
        <p:txBody>
          <a:bodyPr anchorCtr="0" anchor="t" bIns="91425" lIns="91425" spcFirstLastPara="1" rIns="91425" wrap="square" tIns="91425">
            <a:noAutofit/>
          </a:bodyPr>
          <a:lstStyle/>
          <a:p>
            <a:pPr indent="0" lvl="0" marL="0" rtl="0" algn="ctr">
              <a:lnSpc>
                <a:spcPct val="80000"/>
              </a:lnSpc>
              <a:spcBef>
                <a:spcPts val="0"/>
              </a:spcBef>
              <a:spcAft>
                <a:spcPts val="0"/>
              </a:spcAft>
              <a:buSzPts val="1018"/>
              <a:buNone/>
            </a:pPr>
            <a:r>
              <a:rPr b="1" lang="en-GB" sz="2442">
                <a:solidFill>
                  <a:srgbClr val="CC0000"/>
                </a:solidFill>
              </a:rPr>
              <a:t>Appendices and tables</a:t>
            </a:r>
            <a:endParaRPr b="1" sz="2442">
              <a:solidFill>
                <a:srgbClr val="CC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217" name="Shape 217"/>
        <p:cNvGrpSpPr/>
        <p:nvPr/>
      </p:nvGrpSpPr>
      <p:grpSpPr>
        <a:xfrm>
          <a:off x="0" y="0"/>
          <a:ext cx="0" cy="0"/>
          <a:chOff x="0" y="0"/>
          <a:chExt cx="0" cy="0"/>
        </a:xfrm>
      </p:grpSpPr>
      <p:pic>
        <p:nvPicPr>
          <p:cNvPr id="218" name="Google Shape;218;p20"/>
          <p:cNvPicPr preferRelativeResize="0"/>
          <p:nvPr/>
        </p:nvPicPr>
        <p:blipFill>
          <a:blip r:embed="rId3">
            <a:alphaModFix/>
          </a:blip>
          <a:stretch>
            <a:fillRect/>
          </a:stretch>
        </p:blipFill>
        <p:spPr>
          <a:xfrm>
            <a:off x="474375" y="208338"/>
            <a:ext cx="2000250" cy="647700"/>
          </a:xfrm>
          <a:prstGeom prst="rect">
            <a:avLst/>
          </a:prstGeom>
          <a:noFill/>
          <a:ln>
            <a:noFill/>
          </a:ln>
        </p:spPr>
      </p:pic>
      <p:pic>
        <p:nvPicPr>
          <p:cNvPr id="219" name="Google Shape;219;p20"/>
          <p:cNvPicPr preferRelativeResize="0"/>
          <p:nvPr/>
        </p:nvPicPr>
        <p:blipFill>
          <a:blip r:embed="rId4">
            <a:alphaModFix/>
          </a:blip>
          <a:stretch>
            <a:fillRect/>
          </a:stretch>
        </p:blipFill>
        <p:spPr>
          <a:xfrm>
            <a:off x="794625" y="3668575"/>
            <a:ext cx="1028700" cy="1000125"/>
          </a:xfrm>
          <a:prstGeom prst="rect">
            <a:avLst/>
          </a:prstGeom>
          <a:noFill/>
          <a:ln>
            <a:noFill/>
          </a:ln>
        </p:spPr>
      </p:pic>
      <p:pic>
        <p:nvPicPr>
          <p:cNvPr id="220" name="Google Shape;220;p20"/>
          <p:cNvPicPr preferRelativeResize="0"/>
          <p:nvPr/>
        </p:nvPicPr>
        <p:blipFill>
          <a:blip r:embed="rId5">
            <a:alphaModFix/>
          </a:blip>
          <a:stretch>
            <a:fillRect/>
          </a:stretch>
        </p:blipFill>
        <p:spPr>
          <a:xfrm rot="-2700000">
            <a:off x="7363800" y="1211025"/>
            <a:ext cx="847725" cy="971550"/>
          </a:xfrm>
          <a:prstGeom prst="rect">
            <a:avLst/>
          </a:prstGeom>
          <a:noFill/>
          <a:ln>
            <a:noFill/>
          </a:ln>
        </p:spPr>
      </p:pic>
      <p:pic>
        <p:nvPicPr>
          <p:cNvPr id="221" name="Google Shape;221;p20"/>
          <p:cNvPicPr preferRelativeResize="0"/>
          <p:nvPr/>
        </p:nvPicPr>
        <p:blipFill>
          <a:blip r:embed="rId6">
            <a:alphaModFix/>
          </a:blip>
          <a:stretch>
            <a:fillRect/>
          </a:stretch>
        </p:blipFill>
        <p:spPr>
          <a:xfrm>
            <a:off x="4145000" y="174450"/>
            <a:ext cx="752475" cy="920940"/>
          </a:xfrm>
          <a:prstGeom prst="rect">
            <a:avLst/>
          </a:prstGeom>
          <a:noFill/>
          <a:ln>
            <a:noFill/>
          </a:ln>
        </p:spPr>
      </p:pic>
      <p:pic>
        <p:nvPicPr>
          <p:cNvPr id="222" name="Google Shape;222;p20"/>
          <p:cNvPicPr preferRelativeResize="0"/>
          <p:nvPr/>
        </p:nvPicPr>
        <p:blipFill>
          <a:blip r:embed="rId7">
            <a:alphaModFix/>
          </a:blip>
          <a:stretch>
            <a:fillRect/>
          </a:stretch>
        </p:blipFill>
        <p:spPr>
          <a:xfrm>
            <a:off x="7796933" y="4015775"/>
            <a:ext cx="945092" cy="895350"/>
          </a:xfrm>
          <a:prstGeom prst="rect">
            <a:avLst/>
          </a:prstGeom>
          <a:noFill/>
          <a:ln>
            <a:noFill/>
          </a:ln>
        </p:spPr>
      </p:pic>
      <p:pic>
        <p:nvPicPr>
          <p:cNvPr id="223" name="Google Shape;223;p20"/>
          <p:cNvPicPr preferRelativeResize="0"/>
          <p:nvPr/>
        </p:nvPicPr>
        <p:blipFill>
          <a:blip r:embed="rId8">
            <a:alphaModFix/>
          </a:blip>
          <a:stretch>
            <a:fillRect/>
          </a:stretch>
        </p:blipFill>
        <p:spPr>
          <a:xfrm>
            <a:off x="213225" y="1338300"/>
            <a:ext cx="752475" cy="895350"/>
          </a:xfrm>
          <a:prstGeom prst="rect">
            <a:avLst/>
          </a:prstGeom>
          <a:noFill/>
          <a:ln>
            <a:noFill/>
          </a:ln>
        </p:spPr>
      </p:pic>
      <p:pic>
        <p:nvPicPr>
          <p:cNvPr id="224" name="Google Shape;224;p20"/>
          <p:cNvPicPr preferRelativeResize="0"/>
          <p:nvPr/>
        </p:nvPicPr>
        <p:blipFill>
          <a:blip r:embed="rId9">
            <a:alphaModFix/>
          </a:blip>
          <a:stretch>
            <a:fillRect/>
          </a:stretch>
        </p:blipFill>
        <p:spPr>
          <a:xfrm>
            <a:off x="3983975" y="4337801"/>
            <a:ext cx="828048" cy="796200"/>
          </a:xfrm>
          <a:prstGeom prst="rect">
            <a:avLst/>
          </a:prstGeom>
          <a:noFill/>
          <a:ln>
            <a:noFill/>
          </a:ln>
        </p:spPr>
      </p:pic>
      <p:sp>
        <p:nvSpPr>
          <p:cNvPr id="225" name="Google Shape;225;p20"/>
          <p:cNvSpPr/>
          <p:nvPr/>
        </p:nvSpPr>
        <p:spPr>
          <a:xfrm>
            <a:off x="365625" y="2944000"/>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0"/>
          <p:cNvSpPr/>
          <p:nvPr/>
        </p:nvSpPr>
        <p:spPr>
          <a:xfrm rot="-3901349">
            <a:off x="6258075" y="3851720"/>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0"/>
          <p:cNvSpPr/>
          <p:nvPr/>
        </p:nvSpPr>
        <p:spPr>
          <a:xfrm>
            <a:off x="2343225" y="113485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0"/>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20"/>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0"/>
          <p:cNvSpPr/>
          <p:nvPr/>
        </p:nvSpPr>
        <p:spPr>
          <a:xfrm>
            <a:off x="8085225" y="304870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20"/>
          <p:cNvSpPr txBox="1"/>
          <p:nvPr/>
        </p:nvSpPr>
        <p:spPr>
          <a:xfrm>
            <a:off x="1092975" y="2048525"/>
            <a:ext cx="6361500" cy="4017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600"/>
              </a:spcBef>
              <a:spcAft>
                <a:spcPts val="0"/>
              </a:spcAft>
              <a:buNone/>
            </a:pPr>
            <a:r>
              <a:rPr lang="en-GB" sz="1800">
                <a:solidFill>
                  <a:srgbClr val="262626"/>
                </a:solidFill>
                <a:latin typeface="Roboto"/>
                <a:ea typeface="Roboto"/>
                <a:cs typeface="Roboto"/>
                <a:sym typeface="Roboto"/>
              </a:rPr>
              <a:t>Now the question arises, what does the appendices chapter include?</a:t>
            </a:r>
            <a:endParaRPr sz="1800">
              <a:solidFill>
                <a:srgbClr val="262626"/>
              </a:solidFill>
              <a:latin typeface="Roboto"/>
              <a:ea typeface="Roboto"/>
              <a:cs typeface="Roboto"/>
              <a:sym typeface="Roboto"/>
            </a:endParaRPr>
          </a:p>
          <a:p>
            <a:pPr indent="0" lvl="0" marL="0" rtl="0" algn="l">
              <a:lnSpc>
                <a:spcPct val="115000"/>
              </a:lnSpc>
              <a:spcBef>
                <a:spcPts val="600"/>
              </a:spcBef>
              <a:spcAft>
                <a:spcPts val="0"/>
              </a:spcAft>
              <a:buNone/>
            </a:pPr>
            <a:r>
              <a:rPr lang="en-GB" sz="1800">
                <a:solidFill>
                  <a:srgbClr val="262626"/>
                </a:solidFill>
                <a:latin typeface="Roboto"/>
                <a:ea typeface="Roboto"/>
                <a:cs typeface="Roboto"/>
                <a:sym typeface="Roboto"/>
              </a:rPr>
              <a:t>1.	The original interviews, surveys, and questionnaires that were used to collect data for the research</a:t>
            </a:r>
            <a:endParaRPr sz="1800">
              <a:solidFill>
                <a:srgbClr val="262626"/>
              </a:solidFill>
              <a:latin typeface="Roboto"/>
              <a:ea typeface="Roboto"/>
              <a:cs typeface="Roboto"/>
              <a:sym typeface="Roboto"/>
            </a:endParaRPr>
          </a:p>
          <a:p>
            <a:pPr indent="0" lvl="0" marL="0" rtl="0" algn="l">
              <a:lnSpc>
                <a:spcPct val="115000"/>
              </a:lnSpc>
              <a:spcBef>
                <a:spcPts val="600"/>
              </a:spcBef>
              <a:spcAft>
                <a:spcPts val="0"/>
              </a:spcAft>
              <a:buNone/>
            </a:pPr>
            <a:r>
              <a:t/>
            </a:r>
            <a:endParaRPr sz="1800">
              <a:solidFill>
                <a:srgbClr val="262626"/>
              </a:solidFill>
              <a:latin typeface="Roboto"/>
              <a:ea typeface="Roboto"/>
              <a:cs typeface="Roboto"/>
              <a:sym typeface="Roboto"/>
            </a:endParaRPr>
          </a:p>
          <a:p>
            <a:pPr indent="0" lvl="0" marL="0" rtl="0" algn="l">
              <a:lnSpc>
                <a:spcPct val="115000"/>
              </a:lnSpc>
              <a:spcBef>
                <a:spcPts val="600"/>
              </a:spcBef>
              <a:spcAft>
                <a:spcPts val="0"/>
              </a:spcAft>
              <a:buNone/>
            </a:pPr>
            <a:r>
              <a:rPr lang="en-GB" sz="1800">
                <a:solidFill>
                  <a:srgbClr val="262626"/>
                </a:solidFill>
                <a:latin typeface="Roboto"/>
                <a:ea typeface="Roboto"/>
                <a:cs typeface="Roboto"/>
                <a:sym typeface="Roboto"/>
              </a:rPr>
              <a:t>. </a:t>
            </a:r>
            <a:endParaRPr sz="1800">
              <a:solidFill>
                <a:srgbClr val="262626"/>
              </a:solidFill>
              <a:latin typeface="Roboto"/>
              <a:ea typeface="Roboto"/>
              <a:cs typeface="Roboto"/>
              <a:sym typeface="Roboto"/>
            </a:endParaRPr>
          </a:p>
          <a:p>
            <a:pPr indent="-342900" lvl="0" marL="457200" rtl="0" algn="l">
              <a:lnSpc>
                <a:spcPct val="115000"/>
              </a:lnSpc>
              <a:spcBef>
                <a:spcPts val="600"/>
              </a:spcBef>
              <a:spcAft>
                <a:spcPts val="0"/>
              </a:spcAft>
              <a:buClr>
                <a:srgbClr val="262626"/>
              </a:buClr>
              <a:buSzPts val="1800"/>
              <a:buFont typeface="Roboto"/>
              <a:buChar char="➔"/>
            </a:pPr>
            <a:r>
              <a:t/>
            </a:r>
            <a:endParaRPr sz="1800">
              <a:solidFill>
                <a:srgbClr val="262626"/>
              </a:solidFill>
              <a:latin typeface="Roboto"/>
              <a:ea typeface="Roboto"/>
              <a:cs typeface="Roboto"/>
              <a:sym typeface="Roboto"/>
            </a:endParaRPr>
          </a:p>
          <a:p>
            <a:pPr indent="-342900" lvl="0" marL="457200" rtl="0" algn="l">
              <a:lnSpc>
                <a:spcPct val="115000"/>
              </a:lnSpc>
              <a:spcBef>
                <a:spcPts val="0"/>
              </a:spcBef>
              <a:spcAft>
                <a:spcPts val="0"/>
              </a:spcAft>
              <a:buClr>
                <a:srgbClr val="262626"/>
              </a:buClr>
              <a:buSzPts val="1800"/>
              <a:buFont typeface="Roboto"/>
              <a:buChar char="➔"/>
            </a:pPr>
            <a:r>
              <a:t/>
            </a:r>
            <a:endParaRPr sz="1800">
              <a:solidFill>
                <a:srgbClr val="262626"/>
              </a:solidFill>
              <a:latin typeface="Roboto"/>
              <a:ea typeface="Roboto"/>
              <a:cs typeface="Roboto"/>
              <a:sym typeface="Roboto"/>
            </a:endParaRPr>
          </a:p>
          <a:p>
            <a:pPr indent="0" lvl="0" marL="0" rtl="0" algn="l">
              <a:lnSpc>
                <a:spcPct val="115000"/>
              </a:lnSpc>
              <a:spcBef>
                <a:spcPts val="600"/>
              </a:spcBef>
              <a:spcAft>
                <a:spcPts val="0"/>
              </a:spcAft>
              <a:buNone/>
            </a:pPr>
            <a:r>
              <a:t/>
            </a:r>
            <a:endParaRPr sz="1800">
              <a:solidFill>
                <a:srgbClr val="262626"/>
              </a:solidFill>
              <a:latin typeface="Roboto"/>
              <a:ea typeface="Roboto"/>
              <a:cs typeface="Roboto"/>
              <a:sym typeface="Roboto"/>
            </a:endParaRPr>
          </a:p>
          <a:p>
            <a:pPr indent="0" lvl="0" marL="0" rtl="0" algn="l">
              <a:lnSpc>
                <a:spcPct val="115000"/>
              </a:lnSpc>
              <a:spcBef>
                <a:spcPts val="600"/>
              </a:spcBef>
              <a:spcAft>
                <a:spcPts val="0"/>
              </a:spcAft>
              <a:buNone/>
            </a:pPr>
            <a:r>
              <a:t/>
            </a:r>
            <a:endParaRPr sz="1800">
              <a:solidFill>
                <a:srgbClr val="262626"/>
              </a:solidFill>
              <a:latin typeface="Roboto"/>
              <a:ea typeface="Roboto"/>
              <a:cs typeface="Roboto"/>
              <a:sym typeface="Roboto"/>
            </a:endParaRPr>
          </a:p>
          <a:p>
            <a:pPr indent="0" lvl="0" marL="0" rtl="0" algn="l">
              <a:spcBef>
                <a:spcPts val="600"/>
              </a:spcBef>
              <a:spcAft>
                <a:spcPts val="0"/>
              </a:spcAft>
              <a:buNone/>
            </a:pPr>
            <a:r>
              <a:t/>
            </a:r>
            <a:endParaRPr sz="700">
              <a:latin typeface="Roboto"/>
              <a:ea typeface="Roboto"/>
              <a:cs typeface="Roboto"/>
              <a:sym typeface="Roboto"/>
            </a:endParaRPr>
          </a:p>
        </p:txBody>
      </p:sp>
      <p:sp>
        <p:nvSpPr>
          <p:cNvPr id="232" name="Google Shape;232;p20"/>
          <p:cNvSpPr txBox="1"/>
          <p:nvPr>
            <p:ph idx="1" type="subTitle"/>
          </p:nvPr>
        </p:nvSpPr>
        <p:spPr>
          <a:xfrm>
            <a:off x="-1" y="1448063"/>
            <a:ext cx="8222100" cy="432900"/>
          </a:xfrm>
          <a:prstGeom prst="rect">
            <a:avLst/>
          </a:prstGeom>
        </p:spPr>
        <p:txBody>
          <a:bodyPr anchorCtr="0" anchor="t" bIns="91425" lIns="91425" spcFirstLastPara="1" rIns="91425" wrap="square" tIns="91425">
            <a:noAutofit/>
          </a:bodyPr>
          <a:lstStyle/>
          <a:p>
            <a:pPr indent="0" lvl="0" marL="0" rtl="0" algn="ctr">
              <a:lnSpc>
                <a:spcPct val="80000"/>
              </a:lnSpc>
              <a:spcBef>
                <a:spcPts val="0"/>
              </a:spcBef>
              <a:spcAft>
                <a:spcPts val="0"/>
              </a:spcAft>
              <a:buSzPts val="1018"/>
              <a:buNone/>
            </a:pPr>
            <a:r>
              <a:rPr b="1" lang="en-GB" sz="2442">
                <a:solidFill>
                  <a:srgbClr val="CC0000"/>
                </a:solidFill>
              </a:rPr>
              <a:t>Appendices and tables</a:t>
            </a:r>
            <a:endParaRPr b="1" sz="2442">
              <a:solidFill>
                <a:srgbClr val="CC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236" name="Shape 236"/>
        <p:cNvGrpSpPr/>
        <p:nvPr/>
      </p:nvGrpSpPr>
      <p:grpSpPr>
        <a:xfrm>
          <a:off x="0" y="0"/>
          <a:ext cx="0" cy="0"/>
          <a:chOff x="0" y="0"/>
          <a:chExt cx="0" cy="0"/>
        </a:xfrm>
      </p:grpSpPr>
      <p:pic>
        <p:nvPicPr>
          <p:cNvPr id="237" name="Google Shape;237;p21"/>
          <p:cNvPicPr preferRelativeResize="0"/>
          <p:nvPr/>
        </p:nvPicPr>
        <p:blipFill>
          <a:blip r:embed="rId3">
            <a:alphaModFix/>
          </a:blip>
          <a:stretch>
            <a:fillRect/>
          </a:stretch>
        </p:blipFill>
        <p:spPr>
          <a:xfrm>
            <a:off x="474375" y="208338"/>
            <a:ext cx="2000250" cy="647700"/>
          </a:xfrm>
          <a:prstGeom prst="rect">
            <a:avLst/>
          </a:prstGeom>
          <a:noFill/>
          <a:ln>
            <a:noFill/>
          </a:ln>
        </p:spPr>
      </p:pic>
      <p:pic>
        <p:nvPicPr>
          <p:cNvPr id="238" name="Google Shape;238;p21"/>
          <p:cNvPicPr preferRelativeResize="0"/>
          <p:nvPr/>
        </p:nvPicPr>
        <p:blipFill>
          <a:blip r:embed="rId4">
            <a:alphaModFix/>
          </a:blip>
          <a:stretch>
            <a:fillRect/>
          </a:stretch>
        </p:blipFill>
        <p:spPr>
          <a:xfrm>
            <a:off x="794625" y="3668575"/>
            <a:ext cx="1028700" cy="1000125"/>
          </a:xfrm>
          <a:prstGeom prst="rect">
            <a:avLst/>
          </a:prstGeom>
          <a:noFill/>
          <a:ln>
            <a:noFill/>
          </a:ln>
        </p:spPr>
      </p:pic>
      <p:pic>
        <p:nvPicPr>
          <p:cNvPr id="239" name="Google Shape;239;p21"/>
          <p:cNvPicPr preferRelativeResize="0"/>
          <p:nvPr/>
        </p:nvPicPr>
        <p:blipFill>
          <a:blip r:embed="rId5">
            <a:alphaModFix/>
          </a:blip>
          <a:stretch>
            <a:fillRect/>
          </a:stretch>
        </p:blipFill>
        <p:spPr>
          <a:xfrm rot="-2700000">
            <a:off x="7363800" y="1211025"/>
            <a:ext cx="847725" cy="971550"/>
          </a:xfrm>
          <a:prstGeom prst="rect">
            <a:avLst/>
          </a:prstGeom>
          <a:noFill/>
          <a:ln>
            <a:noFill/>
          </a:ln>
        </p:spPr>
      </p:pic>
      <p:pic>
        <p:nvPicPr>
          <p:cNvPr id="240" name="Google Shape;240;p21"/>
          <p:cNvPicPr preferRelativeResize="0"/>
          <p:nvPr/>
        </p:nvPicPr>
        <p:blipFill>
          <a:blip r:embed="rId6">
            <a:alphaModFix/>
          </a:blip>
          <a:stretch>
            <a:fillRect/>
          </a:stretch>
        </p:blipFill>
        <p:spPr>
          <a:xfrm>
            <a:off x="4145000" y="174450"/>
            <a:ext cx="752475" cy="920940"/>
          </a:xfrm>
          <a:prstGeom prst="rect">
            <a:avLst/>
          </a:prstGeom>
          <a:noFill/>
          <a:ln>
            <a:noFill/>
          </a:ln>
        </p:spPr>
      </p:pic>
      <p:pic>
        <p:nvPicPr>
          <p:cNvPr id="241" name="Google Shape;241;p21"/>
          <p:cNvPicPr preferRelativeResize="0"/>
          <p:nvPr/>
        </p:nvPicPr>
        <p:blipFill>
          <a:blip r:embed="rId7">
            <a:alphaModFix/>
          </a:blip>
          <a:stretch>
            <a:fillRect/>
          </a:stretch>
        </p:blipFill>
        <p:spPr>
          <a:xfrm>
            <a:off x="7796933" y="4015775"/>
            <a:ext cx="945092" cy="895350"/>
          </a:xfrm>
          <a:prstGeom prst="rect">
            <a:avLst/>
          </a:prstGeom>
          <a:noFill/>
          <a:ln>
            <a:noFill/>
          </a:ln>
        </p:spPr>
      </p:pic>
      <p:pic>
        <p:nvPicPr>
          <p:cNvPr id="242" name="Google Shape;242;p21"/>
          <p:cNvPicPr preferRelativeResize="0"/>
          <p:nvPr/>
        </p:nvPicPr>
        <p:blipFill>
          <a:blip r:embed="rId8">
            <a:alphaModFix/>
          </a:blip>
          <a:stretch>
            <a:fillRect/>
          </a:stretch>
        </p:blipFill>
        <p:spPr>
          <a:xfrm>
            <a:off x="213225" y="1338300"/>
            <a:ext cx="752475" cy="895350"/>
          </a:xfrm>
          <a:prstGeom prst="rect">
            <a:avLst/>
          </a:prstGeom>
          <a:noFill/>
          <a:ln>
            <a:noFill/>
          </a:ln>
        </p:spPr>
      </p:pic>
      <p:pic>
        <p:nvPicPr>
          <p:cNvPr id="243" name="Google Shape;243;p21"/>
          <p:cNvPicPr preferRelativeResize="0"/>
          <p:nvPr/>
        </p:nvPicPr>
        <p:blipFill>
          <a:blip r:embed="rId9">
            <a:alphaModFix/>
          </a:blip>
          <a:stretch>
            <a:fillRect/>
          </a:stretch>
        </p:blipFill>
        <p:spPr>
          <a:xfrm>
            <a:off x="3983975" y="4337801"/>
            <a:ext cx="828048" cy="796200"/>
          </a:xfrm>
          <a:prstGeom prst="rect">
            <a:avLst/>
          </a:prstGeom>
          <a:noFill/>
          <a:ln>
            <a:noFill/>
          </a:ln>
        </p:spPr>
      </p:pic>
      <p:sp>
        <p:nvSpPr>
          <p:cNvPr id="244" name="Google Shape;244;p21"/>
          <p:cNvSpPr/>
          <p:nvPr/>
        </p:nvSpPr>
        <p:spPr>
          <a:xfrm>
            <a:off x="365625" y="2944000"/>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21"/>
          <p:cNvSpPr/>
          <p:nvPr/>
        </p:nvSpPr>
        <p:spPr>
          <a:xfrm rot="-3901349">
            <a:off x="6258075" y="3851720"/>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1"/>
          <p:cNvSpPr/>
          <p:nvPr/>
        </p:nvSpPr>
        <p:spPr>
          <a:xfrm>
            <a:off x="2343225" y="113485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1"/>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1"/>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21"/>
          <p:cNvSpPr/>
          <p:nvPr/>
        </p:nvSpPr>
        <p:spPr>
          <a:xfrm>
            <a:off x="8085225" y="304870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1"/>
          <p:cNvSpPr txBox="1"/>
          <p:nvPr/>
        </p:nvSpPr>
        <p:spPr>
          <a:xfrm>
            <a:off x="1036463" y="1767475"/>
            <a:ext cx="6825600" cy="2208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600"/>
              </a:spcBef>
              <a:spcAft>
                <a:spcPts val="0"/>
              </a:spcAft>
              <a:buNone/>
            </a:pPr>
            <a:r>
              <a:rPr lang="en-GB" sz="1800">
                <a:solidFill>
                  <a:srgbClr val="262626"/>
                </a:solidFill>
                <a:latin typeface="Roboto"/>
                <a:ea typeface="Roboto"/>
                <a:cs typeface="Roboto"/>
                <a:sym typeface="Roboto"/>
              </a:rPr>
              <a:t>2.	Not more than two figures and tables should be added </a:t>
            </a:r>
            <a:r>
              <a:rPr lang="en-GB" sz="1800">
                <a:solidFill>
                  <a:srgbClr val="262626"/>
                </a:solidFill>
                <a:latin typeface="Roboto"/>
                <a:ea typeface="Roboto"/>
                <a:cs typeface="Roboto"/>
                <a:sym typeface="Roboto"/>
              </a:rPr>
              <a:t>to </a:t>
            </a:r>
            <a:endParaRPr sz="1800">
              <a:solidFill>
                <a:srgbClr val="262626"/>
              </a:solidFill>
              <a:latin typeface="Roboto"/>
              <a:ea typeface="Roboto"/>
              <a:cs typeface="Roboto"/>
              <a:sym typeface="Roboto"/>
            </a:endParaRPr>
          </a:p>
          <a:p>
            <a:pPr indent="0" lvl="0" marL="0" rtl="0" algn="l">
              <a:lnSpc>
                <a:spcPct val="115000"/>
              </a:lnSpc>
              <a:spcBef>
                <a:spcPts val="600"/>
              </a:spcBef>
              <a:spcAft>
                <a:spcPts val="0"/>
              </a:spcAft>
              <a:buNone/>
            </a:pPr>
            <a:r>
              <a:rPr lang="en-GB" sz="1800">
                <a:solidFill>
                  <a:srgbClr val="262626"/>
                </a:solidFill>
                <a:latin typeface="Roboto"/>
                <a:ea typeface="Roboto"/>
                <a:cs typeface="Roboto"/>
                <a:sym typeface="Roboto"/>
              </a:rPr>
              <a:t>the table of content. </a:t>
            </a:r>
            <a:endParaRPr sz="1800">
              <a:solidFill>
                <a:srgbClr val="262626"/>
              </a:solidFill>
              <a:latin typeface="Roboto"/>
              <a:ea typeface="Roboto"/>
              <a:cs typeface="Roboto"/>
              <a:sym typeface="Roboto"/>
            </a:endParaRPr>
          </a:p>
          <a:p>
            <a:pPr indent="0" lvl="0" marL="0" rtl="0" algn="l">
              <a:lnSpc>
                <a:spcPct val="115000"/>
              </a:lnSpc>
              <a:spcBef>
                <a:spcPts val="600"/>
              </a:spcBef>
              <a:spcAft>
                <a:spcPts val="600"/>
              </a:spcAft>
              <a:buNone/>
            </a:pPr>
            <a:r>
              <a:rPr lang="en-GB" sz="1800">
                <a:solidFill>
                  <a:srgbClr val="262626"/>
                </a:solidFill>
                <a:latin typeface="Roboto"/>
                <a:ea typeface="Roboto"/>
                <a:cs typeface="Roboto"/>
                <a:sym typeface="Roboto"/>
              </a:rPr>
              <a:t>3.     If did not use a lot of abbreviations then you should share them in the table of content.     But if you have tons of abbreviations and technical terms, then they should be listed in their chapters. </a:t>
            </a:r>
            <a:endParaRPr sz="700">
              <a:latin typeface="Roboto"/>
              <a:ea typeface="Roboto"/>
              <a:cs typeface="Roboto"/>
              <a:sym typeface="Roboto"/>
            </a:endParaRPr>
          </a:p>
        </p:txBody>
      </p:sp>
      <p:sp>
        <p:nvSpPr>
          <p:cNvPr id="251" name="Google Shape;251;p21"/>
          <p:cNvSpPr txBox="1"/>
          <p:nvPr>
            <p:ph idx="1" type="subTitle"/>
          </p:nvPr>
        </p:nvSpPr>
        <p:spPr>
          <a:xfrm>
            <a:off x="-1" y="1410775"/>
            <a:ext cx="8222100" cy="432900"/>
          </a:xfrm>
          <a:prstGeom prst="rect">
            <a:avLst/>
          </a:prstGeom>
        </p:spPr>
        <p:txBody>
          <a:bodyPr anchorCtr="0" anchor="t" bIns="91425" lIns="91425" spcFirstLastPara="1" rIns="91425" wrap="square" tIns="91425">
            <a:noAutofit/>
          </a:bodyPr>
          <a:lstStyle/>
          <a:p>
            <a:pPr indent="0" lvl="0" marL="0" rtl="0" algn="ctr">
              <a:lnSpc>
                <a:spcPct val="80000"/>
              </a:lnSpc>
              <a:spcBef>
                <a:spcPts val="0"/>
              </a:spcBef>
              <a:spcAft>
                <a:spcPts val="0"/>
              </a:spcAft>
              <a:buSzPts val="1018"/>
              <a:buNone/>
            </a:pPr>
            <a:r>
              <a:rPr b="1" lang="en-GB" sz="2442">
                <a:solidFill>
                  <a:srgbClr val="CC0000"/>
                </a:solidFill>
              </a:rPr>
              <a:t>Appendices and tables</a:t>
            </a:r>
            <a:endParaRPr b="1" sz="2442">
              <a:solidFill>
                <a:srgbClr val="CC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