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16.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Lst>
  <p:sldSz cy="5143500" cx="9144000"/>
  <p:notesSz cx="6858000" cy="9144000"/>
  <p:embeddedFontLst>
    <p:embeddedFont>
      <p:font typeface="Roboto"/>
      <p:regular r:id="rId22"/>
      <p:bold r:id="rId23"/>
      <p:italic r:id="rId24"/>
      <p:boldItalic r:id="rId25"/>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5.xml"/><Relationship Id="rId22" Type="http://schemas.openxmlformats.org/officeDocument/2006/relationships/font" Target="fonts/Roboto-regular.fntdata"/><Relationship Id="rId21" Type="http://schemas.openxmlformats.org/officeDocument/2006/relationships/slide" Target="slides/slide16.xml"/><Relationship Id="rId24" Type="http://schemas.openxmlformats.org/officeDocument/2006/relationships/font" Target="fonts/Roboto-italic.fntdata"/><Relationship Id="rId23" Type="http://schemas.openxmlformats.org/officeDocument/2006/relationships/font" Target="fonts/Roboto-bold.fntdata"/><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25" Type="http://schemas.openxmlformats.org/officeDocument/2006/relationships/font" Target="fonts/Roboto-boldItalic.fntdata"/><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19" Type="http://schemas.openxmlformats.org/officeDocument/2006/relationships/slide" Target="slides/slide14.xml"/><Relationship Id="rId18"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1" name="Shape 81"/>
        <p:cNvGrpSpPr/>
        <p:nvPr/>
      </p:nvGrpSpPr>
      <p:grpSpPr>
        <a:xfrm>
          <a:off x="0" y="0"/>
          <a:ext cx="0" cy="0"/>
          <a:chOff x="0" y="0"/>
          <a:chExt cx="0" cy="0"/>
        </a:xfrm>
      </p:grpSpPr>
      <p:sp>
        <p:nvSpPr>
          <p:cNvPr id="82" name="Google Shape;82;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83" name="Google Shape;83;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2" name="Shape 252"/>
        <p:cNvGrpSpPr/>
        <p:nvPr/>
      </p:nvGrpSpPr>
      <p:grpSpPr>
        <a:xfrm>
          <a:off x="0" y="0"/>
          <a:ext cx="0" cy="0"/>
          <a:chOff x="0" y="0"/>
          <a:chExt cx="0" cy="0"/>
        </a:xfrm>
      </p:grpSpPr>
      <p:sp>
        <p:nvSpPr>
          <p:cNvPr id="253" name="Google Shape;253;gea8531097f_0_16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54" name="Google Shape;254;gea8531097f_0_16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70" name="Shape 270"/>
        <p:cNvGrpSpPr/>
        <p:nvPr/>
      </p:nvGrpSpPr>
      <p:grpSpPr>
        <a:xfrm>
          <a:off x="0" y="0"/>
          <a:ext cx="0" cy="0"/>
          <a:chOff x="0" y="0"/>
          <a:chExt cx="0" cy="0"/>
        </a:xfrm>
      </p:grpSpPr>
      <p:sp>
        <p:nvSpPr>
          <p:cNvPr id="271" name="Google Shape;271;gea8531097f_0_18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72" name="Google Shape;272;gea8531097f_0_18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89" name="Shape 289"/>
        <p:cNvGrpSpPr/>
        <p:nvPr/>
      </p:nvGrpSpPr>
      <p:grpSpPr>
        <a:xfrm>
          <a:off x="0" y="0"/>
          <a:ext cx="0" cy="0"/>
          <a:chOff x="0" y="0"/>
          <a:chExt cx="0" cy="0"/>
        </a:xfrm>
      </p:grpSpPr>
      <p:sp>
        <p:nvSpPr>
          <p:cNvPr id="290" name="Google Shape;290;gea8531097f_0_20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91" name="Google Shape;291;gea8531097f_0_20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08" name="Shape 308"/>
        <p:cNvGrpSpPr/>
        <p:nvPr/>
      </p:nvGrpSpPr>
      <p:grpSpPr>
        <a:xfrm>
          <a:off x="0" y="0"/>
          <a:ext cx="0" cy="0"/>
          <a:chOff x="0" y="0"/>
          <a:chExt cx="0" cy="0"/>
        </a:xfrm>
      </p:grpSpPr>
      <p:sp>
        <p:nvSpPr>
          <p:cNvPr id="309" name="Google Shape;309;gea8531097f_0_21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10" name="Google Shape;310;gea8531097f_0_21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27" name="Shape 327"/>
        <p:cNvGrpSpPr/>
        <p:nvPr/>
      </p:nvGrpSpPr>
      <p:grpSpPr>
        <a:xfrm>
          <a:off x="0" y="0"/>
          <a:ext cx="0" cy="0"/>
          <a:chOff x="0" y="0"/>
          <a:chExt cx="0" cy="0"/>
        </a:xfrm>
      </p:grpSpPr>
      <p:sp>
        <p:nvSpPr>
          <p:cNvPr id="328" name="Google Shape;328;gea8531097f_0_23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29" name="Google Shape;329;gea8531097f_0_23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46" name="Shape 346"/>
        <p:cNvGrpSpPr/>
        <p:nvPr/>
      </p:nvGrpSpPr>
      <p:grpSpPr>
        <a:xfrm>
          <a:off x="0" y="0"/>
          <a:ext cx="0" cy="0"/>
          <a:chOff x="0" y="0"/>
          <a:chExt cx="0" cy="0"/>
        </a:xfrm>
      </p:grpSpPr>
      <p:sp>
        <p:nvSpPr>
          <p:cNvPr id="347" name="Google Shape;347;gea8531097f_0_25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48" name="Google Shape;348;gea8531097f_0_25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65" name="Shape 365"/>
        <p:cNvGrpSpPr/>
        <p:nvPr/>
      </p:nvGrpSpPr>
      <p:grpSpPr>
        <a:xfrm>
          <a:off x="0" y="0"/>
          <a:ext cx="0" cy="0"/>
          <a:chOff x="0" y="0"/>
          <a:chExt cx="0" cy="0"/>
        </a:xfrm>
      </p:grpSpPr>
      <p:sp>
        <p:nvSpPr>
          <p:cNvPr id="366" name="Google Shape;366;gea8531097f_0_27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67" name="Google Shape;367;gea8531097f_0_27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0" name="Shape 100"/>
        <p:cNvGrpSpPr/>
        <p:nvPr/>
      </p:nvGrpSpPr>
      <p:grpSpPr>
        <a:xfrm>
          <a:off x="0" y="0"/>
          <a:ext cx="0" cy="0"/>
          <a:chOff x="0" y="0"/>
          <a:chExt cx="0" cy="0"/>
        </a:xfrm>
      </p:grpSpPr>
      <p:sp>
        <p:nvSpPr>
          <p:cNvPr id="101" name="Google Shape;101;gea8531097f_0_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2" name="Google Shape;102;gea8531097f_0_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9" name="Shape 119"/>
        <p:cNvGrpSpPr/>
        <p:nvPr/>
      </p:nvGrpSpPr>
      <p:grpSpPr>
        <a:xfrm>
          <a:off x="0" y="0"/>
          <a:ext cx="0" cy="0"/>
          <a:chOff x="0" y="0"/>
          <a:chExt cx="0" cy="0"/>
        </a:xfrm>
      </p:grpSpPr>
      <p:sp>
        <p:nvSpPr>
          <p:cNvPr id="120" name="Google Shape;120;gea8531097f_0_2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1" name="Google Shape;121;gea8531097f_0_2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8" name="Shape 138"/>
        <p:cNvGrpSpPr/>
        <p:nvPr/>
      </p:nvGrpSpPr>
      <p:grpSpPr>
        <a:xfrm>
          <a:off x="0" y="0"/>
          <a:ext cx="0" cy="0"/>
          <a:chOff x="0" y="0"/>
          <a:chExt cx="0" cy="0"/>
        </a:xfrm>
      </p:grpSpPr>
      <p:sp>
        <p:nvSpPr>
          <p:cNvPr id="139" name="Google Shape;139;gea8531097f_0_4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0" name="Google Shape;140;gea8531097f_0_4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7" name="Shape 157"/>
        <p:cNvGrpSpPr/>
        <p:nvPr/>
      </p:nvGrpSpPr>
      <p:grpSpPr>
        <a:xfrm>
          <a:off x="0" y="0"/>
          <a:ext cx="0" cy="0"/>
          <a:chOff x="0" y="0"/>
          <a:chExt cx="0" cy="0"/>
        </a:xfrm>
      </p:grpSpPr>
      <p:sp>
        <p:nvSpPr>
          <p:cNvPr id="158" name="Google Shape;158;gea8531097f_0_6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9" name="Google Shape;159;gea8531097f_0_6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6" name="Shape 176"/>
        <p:cNvGrpSpPr/>
        <p:nvPr/>
      </p:nvGrpSpPr>
      <p:grpSpPr>
        <a:xfrm>
          <a:off x="0" y="0"/>
          <a:ext cx="0" cy="0"/>
          <a:chOff x="0" y="0"/>
          <a:chExt cx="0" cy="0"/>
        </a:xfrm>
      </p:grpSpPr>
      <p:sp>
        <p:nvSpPr>
          <p:cNvPr id="177" name="Google Shape;177;gea8531097f_0_8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78" name="Google Shape;178;gea8531097f_0_8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5" name="Shape 195"/>
        <p:cNvGrpSpPr/>
        <p:nvPr/>
      </p:nvGrpSpPr>
      <p:grpSpPr>
        <a:xfrm>
          <a:off x="0" y="0"/>
          <a:ext cx="0" cy="0"/>
          <a:chOff x="0" y="0"/>
          <a:chExt cx="0" cy="0"/>
        </a:xfrm>
      </p:grpSpPr>
      <p:sp>
        <p:nvSpPr>
          <p:cNvPr id="196" name="Google Shape;196;gea8531097f_0_10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97" name="Google Shape;197;gea8531097f_0_10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4" name="Shape 214"/>
        <p:cNvGrpSpPr/>
        <p:nvPr/>
      </p:nvGrpSpPr>
      <p:grpSpPr>
        <a:xfrm>
          <a:off x="0" y="0"/>
          <a:ext cx="0" cy="0"/>
          <a:chOff x="0" y="0"/>
          <a:chExt cx="0" cy="0"/>
        </a:xfrm>
      </p:grpSpPr>
      <p:sp>
        <p:nvSpPr>
          <p:cNvPr id="215" name="Google Shape;215;gea8531097f_0_12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16" name="Google Shape;216;gea8531097f_0_12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3" name="Shape 233"/>
        <p:cNvGrpSpPr/>
        <p:nvPr/>
      </p:nvGrpSpPr>
      <p:grpSpPr>
        <a:xfrm>
          <a:off x="0" y="0"/>
          <a:ext cx="0" cy="0"/>
          <a:chOff x="0" y="0"/>
          <a:chExt cx="0" cy="0"/>
        </a:xfrm>
      </p:grpSpPr>
      <p:sp>
        <p:nvSpPr>
          <p:cNvPr id="234" name="Google Shape;234;gea8531097f_0_14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35" name="Google Shape;235;gea8531097f_0_14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bg>
      <p:bgPr>
        <a:solidFill>
          <a:schemeClr val="dk1"/>
        </a:solidFill>
      </p:bgPr>
    </p:bg>
    <p:spTree>
      <p:nvGrpSpPr>
        <p:cNvPr id="9" name="Shape 9"/>
        <p:cNvGrpSpPr/>
        <p:nvPr/>
      </p:nvGrpSpPr>
      <p:grpSpPr>
        <a:xfrm>
          <a:off x="0" y="0"/>
          <a:ext cx="0" cy="0"/>
          <a:chOff x="0" y="0"/>
          <a:chExt cx="0" cy="0"/>
        </a:xfrm>
      </p:grpSpPr>
      <p:grpSp>
        <p:nvGrpSpPr>
          <p:cNvPr id="10" name="Google Shape;10;p2"/>
          <p:cNvGrpSpPr/>
          <p:nvPr/>
        </p:nvGrpSpPr>
        <p:grpSpPr>
          <a:xfrm>
            <a:off x="6098378" y="5"/>
            <a:ext cx="3045625" cy="2030570"/>
            <a:chOff x="6098378" y="5"/>
            <a:chExt cx="3045625" cy="2030570"/>
          </a:xfrm>
        </p:grpSpPr>
        <p:sp>
          <p:nvSpPr>
            <p:cNvPr id="11" name="Google Shape;11;p2"/>
            <p:cNvSpPr/>
            <p:nvPr/>
          </p:nvSpPr>
          <p:spPr>
            <a:xfrm>
              <a:off x="8128803" y="16"/>
              <a:ext cx="1015200" cy="1015200"/>
            </a:xfrm>
            <a:prstGeom prst="rect">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 name="Google Shape;12;p2"/>
            <p:cNvSpPr/>
            <p:nvPr/>
          </p:nvSpPr>
          <p:spPr>
            <a:xfrm flipH="1">
              <a:off x="7113463" y="5"/>
              <a:ext cx="1015200" cy="1015200"/>
            </a:xfrm>
            <a:prstGeom prst="rtTriangle">
              <a:avLst/>
            </a:pr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 name="Google Shape;13;p2"/>
            <p:cNvSpPr/>
            <p:nvPr/>
          </p:nvSpPr>
          <p:spPr>
            <a:xfrm flipH="1" rot="10800000">
              <a:off x="7113588" y="107"/>
              <a:ext cx="1015200" cy="1015200"/>
            </a:xfrm>
            <a:prstGeom prst="rtTriangle">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 name="Google Shape;14;p2"/>
            <p:cNvSpPr/>
            <p:nvPr/>
          </p:nvSpPr>
          <p:spPr>
            <a:xfrm rot="10800000">
              <a:off x="6098378" y="97"/>
              <a:ext cx="1015200" cy="1015200"/>
            </a:xfrm>
            <a:prstGeom prst="rtTriangle">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 name="Google Shape;15;p2"/>
            <p:cNvSpPr/>
            <p:nvPr/>
          </p:nvSpPr>
          <p:spPr>
            <a:xfrm rot="10800000">
              <a:off x="8128789" y="1015375"/>
              <a:ext cx="1015200" cy="1015200"/>
            </a:xfrm>
            <a:prstGeom prst="rtTriangle">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6" name="Google Shape;16;p2"/>
          <p:cNvSpPr txBox="1"/>
          <p:nvPr>
            <p:ph type="ctrTitle"/>
          </p:nvPr>
        </p:nvSpPr>
        <p:spPr>
          <a:xfrm>
            <a:off x="598100" y="1775222"/>
            <a:ext cx="8222100" cy="838800"/>
          </a:xfrm>
          <a:prstGeom prst="rect">
            <a:avLst/>
          </a:prstGeom>
        </p:spPr>
        <p:txBody>
          <a:bodyPr anchorCtr="0" anchor="b" bIns="91425" lIns="91425" spcFirstLastPara="1" rIns="91425" wrap="square" tIns="91425">
            <a:normAutofit/>
          </a:bodyPr>
          <a:lstStyle>
            <a:lvl1pPr lvl="0">
              <a:spcBef>
                <a:spcPts val="0"/>
              </a:spcBef>
              <a:spcAft>
                <a:spcPts val="0"/>
              </a:spcAft>
              <a:buClr>
                <a:schemeClr val="lt1"/>
              </a:buClr>
              <a:buSzPts val="4200"/>
              <a:buNone/>
              <a:defRPr sz="4200">
                <a:solidFill>
                  <a:schemeClr val="lt1"/>
                </a:solidFill>
              </a:defRPr>
            </a:lvl1pPr>
            <a:lvl2pPr lvl="1">
              <a:spcBef>
                <a:spcPts val="0"/>
              </a:spcBef>
              <a:spcAft>
                <a:spcPts val="0"/>
              </a:spcAft>
              <a:buClr>
                <a:schemeClr val="lt1"/>
              </a:buClr>
              <a:buSzPts val="4200"/>
              <a:buNone/>
              <a:defRPr sz="4200">
                <a:solidFill>
                  <a:schemeClr val="lt1"/>
                </a:solidFill>
              </a:defRPr>
            </a:lvl2pPr>
            <a:lvl3pPr lvl="2">
              <a:spcBef>
                <a:spcPts val="0"/>
              </a:spcBef>
              <a:spcAft>
                <a:spcPts val="0"/>
              </a:spcAft>
              <a:buClr>
                <a:schemeClr val="lt1"/>
              </a:buClr>
              <a:buSzPts val="4200"/>
              <a:buNone/>
              <a:defRPr sz="4200">
                <a:solidFill>
                  <a:schemeClr val="lt1"/>
                </a:solidFill>
              </a:defRPr>
            </a:lvl3pPr>
            <a:lvl4pPr lvl="3">
              <a:spcBef>
                <a:spcPts val="0"/>
              </a:spcBef>
              <a:spcAft>
                <a:spcPts val="0"/>
              </a:spcAft>
              <a:buClr>
                <a:schemeClr val="lt1"/>
              </a:buClr>
              <a:buSzPts val="4200"/>
              <a:buNone/>
              <a:defRPr sz="4200">
                <a:solidFill>
                  <a:schemeClr val="lt1"/>
                </a:solidFill>
              </a:defRPr>
            </a:lvl4pPr>
            <a:lvl5pPr lvl="4">
              <a:spcBef>
                <a:spcPts val="0"/>
              </a:spcBef>
              <a:spcAft>
                <a:spcPts val="0"/>
              </a:spcAft>
              <a:buClr>
                <a:schemeClr val="lt1"/>
              </a:buClr>
              <a:buSzPts val="4200"/>
              <a:buNone/>
              <a:defRPr sz="4200">
                <a:solidFill>
                  <a:schemeClr val="lt1"/>
                </a:solidFill>
              </a:defRPr>
            </a:lvl5pPr>
            <a:lvl6pPr lvl="5">
              <a:spcBef>
                <a:spcPts val="0"/>
              </a:spcBef>
              <a:spcAft>
                <a:spcPts val="0"/>
              </a:spcAft>
              <a:buClr>
                <a:schemeClr val="lt1"/>
              </a:buClr>
              <a:buSzPts val="4200"/>
              <a:buNone/>
              <a:defRPr sz="4200">
                <a:solidFill>
                  <a:schemeClr val="lt1"/>
                </a:solidFill>
              </a:defRPr>
            </a:lvl6pPr>
            <a:lvl7pPr lvl="6">
              <a:spcBef>
                <a:spcPts val="0"/>
              </a:spcBef>
              <a:spcAft>
                <a:spcPts val="0"/>
              </a:spcAft>
              <a:buClr>
                <a:schemeClr val="lt1"/>
              </a:buClr>
              <a:buSzPts val="4200"/>
              <a:buNone/>
              <a:defRPr sz="4200">
                <a:solidFill>
                  <a:schemeClr val="lt1"/>
                </a:solidFill>
              </a:defRPr>
            </a:lvl7pPr>
            <a:lvl8pPr lvl="7">
              <a:spcBef>
                <a:spcPts val="0"/>
              </a:spcBef>
              <a:spcAft>
                <a:spcPts val="0"/>
              </a:spcAft>
              <a:buClr>
                <a:schemeClr val="lt1"/>
              </a:buClr>
              <a:buSzPts val="4200"/>
              <a:buNone/>
              <a:defRPr sz="4200">
                <a:solidFill>
                  <a:schemeClr val="lt1"/>
                </a:solidFill>
              </a:defRPr>
            </a:lvl8pPr>
            <a:lvl9pPr lvl="8">
              <a:spcBef>
                <a:spcPts val="0"/>
              </a:spcBef>
              <a:spcAft>
                <a:spcPts val="0"/>
              </a:spcAft>
              <a:buClr>
                <a:schemeClr val="lt1"/>
              </a:buClr>
              <a:buSzPts val="4200"/>
              <a:buNone/>
              <a:defRPr sz="4200">
                <a:solidFill>
                  <a:schemeClr val="lt1"/>
                </a:solidFill>
              </a:defRPr>
            </a:lvl9pPr>
          </a:lstStyle>
          <a:p/>
        </p:txBody>
      </p:sp>
      <p:sp>
        <p:nvSpPr>
          <p:cNvPr id="17" name="Google Shape;17;p2"/>
          <p:cNvSpPr txBox="1"/>
          <p:nvPr>
            <p:ph idx="1" type="subTitle"/>
          </p:nvPr>
        </p:nvSpPr>
        <p:spPr>
          <a:xfrm>
            <a:off x="598088" y="2715913"/>
            <a:ext cx="8222100" cy="432900"/>
          </a:xfrm>
          <a:prstGeom prst="rect">
            <a:avLst/>
          </a:prstGeom>
        </p:spPr>
        <p:txBody>
          <a:bodyPr anchorCtr="0" anchor="t" bIns="91425" lIns="91425" spcFirstLastPara="1" rIns="91425" wrap="square" tIns="91425">
            <a:normAutofit/>
          </a:bodyPr>
          <a:lstStyle>
            <a:lvl1pPr lvl="0">
              <a:lnSpc>
                <a:spcPct val="100000"/>
              </a:lnSpc>
              <a:spcBef>
                <a:spcPts val="0"/>
              </a:spcBef>
              <a:spcAft>
                <a:spcPts val="0"/>
              </a:spcAft>
              <a:buClr>
                <a:schemeClr val="lt1"/>
              </a:buClr>
              <a:buSzPts val="2100"/>
              <a:buNone/>
              <a:defRPr sz="2100">
                <a:solidFill>
                  <a:schemeClr val="lt1"/>
                </a:solidFill>
              </a:defRPr>
            </a:lvl1pPr>
            <a:lvl2pPr lvl="1">
              <a:lnSpc>
                <a:spcPct val="100000"/>
              </a:lnSpc>
              <a:spcBef>
                <a:spcPts val="0"/>
              </a:spcBef>
              <a:spcAft>
                <a:spcPts val="0"/>
              </a:spcAft>
              <a:buClr>
                <a:schemeClr val="lt1"/>
              </a:buClr>
              <a:buSzPts val="2100"/>
              <a:buNone/>
              <a:defRPr sz="2100">
                <a:solidFill>
                  <a:schemeClr val="lt1"/>
                </a:solidFill>
              </a:defRPr>
            </a:lvl2pPr>
            <a:lvl3pPr lvl="2">
              <a:lnSpc>
                <a:spcPct val="100000"/>
              </a:lnSpc>
              <a:spcBef>
                <a:spcPts val="0"/>
              </a:spcBef>
              <a:spcAft>
                <a:spcPts val="0"/>
              </a:spcAft>
              <a:buClr>
                <a:schemeClr val="lt1"/>
              </a:buClr>
              <a:buSzPts val="2100"/>
              <a:buNone/>
              <a:defRPr sz="2100">
                <a:solidFill>
                  <a:schemeClr val="lt1"/>
                </a:solidFill>
              </a:defRPr>
            </a:lvl3pPr>
            <a:lvl4pPr lvl="3">
              <a:lnSpc>
                <a:spcPct val="100000"/>
              </a:lnSpc>
              <a:spcBef>
                <a:spcPts val="0"/>
              </a:spcBef>
              <a:spcAft>
                <a:spcPts val="0"/>
              </a:spcAft>
              <a:buClr>
                <a:schemeClr val="lt1"/>
              </a:buClr>
              <a:buSzPts val="2100"/>
              <a:buNone/>
              <a:defRPr sz="2100">
                <a:solidFill>
                  <a:schemeClr val="lt1"/>
                </a:solidFill>
              </a:defRPr>
            </a:lvl4pPr>
            <a:lvl5pPr lvl="4">
              <a:lnSpc>
                <a:spcPct val="100000"/>
              </a:lnSpc>
              <a:spcBef>
                <a:spcPts val="0"/>
              </a:spcBef>
              <a:spcAft>
                <a:spcPts val="0"/>
              </a:spcAft>
              <a:buClr>
                <a:schemeClr val="lt1"/>
              </a:buClr>
              <a:buSzPts val="2100"/>
              <a:buNone/>
              <a:defRPr sz="2100">
                <a:solidFill>
                  <a:schemeClr val="lt1"/>
                </a:solidFill>
              </a:defRPr>
            </a:lvl5pPr>
            <a:lvl6pPr lvl="5">
              <a:lnSpc>
                <a:spcPct val="100000"/>
              </a:lnSpc>
              <a:spcBef>
                <a:spcPts val="0"/>
              </a:spcBef>
              <a:spcAft>
                <a:spcPts val="0"/>
              </a:spcAft>
              <a:buClr>
                <a:schemeClr val="lt1"/>
              </a:buClr>
              <a:buSzPts val="2100"/>
              <a:buNone/>
              <a:defRPr sz="2100">
                <a:solidFill>
                  <a:schemeClr val="lt1"/>
                </a:solidFill>
              </a:defRPr>
            </a:lvl6pPr>
            <a:lvl7pPr lvl="6">
              <a:lnSpc>
                <a:spcPct val="100000"/>
              </a:lnSpc>
              <a:spcBef>
                <a:spcPts val="0"/>
              </a:spcBef>
              <a:spcAft>
                <a:spcPts val="0"/>
              </a:spcAft>
              <a:buClr>
                <a:schemeClr val="lt1"/>
              </a:buClr>
              <a:buSzPts val="2100"/>
              <a:buNone/>
              <a:defRPr sz="2100">
                <a:solidFill>
                  <a:schemeClr val="lt1"/>
                </a:solidFill>
              </a:defRPr>
            </a:lvl7pPr>
            <a:lvl8pPr lvl="7">
              <a:lnSpc>
                <a:spcPct val="100000"/>
              </a:lnSpc>
              <a:spcBef>
                <a:spcPts val="0"/>
              </a:spcBef>
              <a:spcAft>
                <a:spcPts val="0"/>
              </a:spcAft>
              <a:buClr>
                <a:schemeClr val="lt1"/>
              </a:buClr>
              <a:buSzPts val="2100"/>
              <a:buNone/>
              <a:defRPr sz="2100">
                <a:solidFill>
                  <a:schemeClr val="lt1"/>
                </a:solidFill>
              </a:defRPr>
            </a:lvl8pPr>
            <a:lvl9pPr lvl="8">
              <a:lnSpc>
                <a:spcPct val="100000"/>
              </a:lnSpc>
              <a:spcBef>
                <a:spcPts val="0"/>
              </a:spcBef>
              <a:spcAft>
                <a:spcPts val="0"/>
              </a:spcAft>
              <a:buClr>
                <a:schemeClr val="lt1"/>
              </a:buClr>
              <a:buSzPts val="2100"/>
              <a:buNone/>
              <a:defRPr sz="2100">
                <a:solidFill>
                  <a:schemeClr val="lt1"/>
                </a:solidFill>
              </a:defRPr>
            </a:lvl9pPr>
          </a:lstStyle>
          <a:p/>
        </p:txBody>
      </p:sp>
      <p:sp>
        <p:nvSpPr>
          <p:cNvPr id="18" name="Google Shape;18;p2"/>
          <p:cNvSpPr txBox="1"/>
          <p:nvPr>
            <p:ph idx="12" type="sldNum"/>
          </p:nvPr>
        </p:nvSpPr>
        <p:spPr>
          <a:xfrm>
            <a:off x="8460431" y="4651190"/>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bg>
      <p:bgPr>
        <a:solidFill>
          <a:schemeClr val="dk1"/>
        </a:solidFill>
      </p:bgPr>
    </p:bg>
    <p:spTree>
      <p:nvGrpSpPr>
        <p:cNvPr id="69" name="Shape 69"/>
        <p:cNvGrpSpPr/>
        <p:nvPr/>
      </p:nvGrpSpPr>
      <p:grpSpPr>
        <a:xfrm>
          <a:off x="0" y="0"/>
          <a:ext cx="0" cy="0"/>
          <a:chOff x="0" y="0"/>
          <a:chExt cx="0" cy="0"/>
        </a:xfrm>
      </p:grpSpPr>
      <p:grpSp>
        <p:nvGrpSpPr>
          <p:cNvPr id="70" name="Google Shape;70;p11"/>
          <p:cNvGrpSpPr/>
          <p:nvPr/>
        </p:nvGrpSpPr>
        <p:grpSpPr>
          <a:xfrm>
            <a:off x="6098378" y="5"/>
            <a:ext cx="3045625" cy="2030570"/>
            <a:chOff x="6098378" y="5"/>
            <a:chExt cx="3045625" cy="2030570"/>
          </a:xfrm>
        </p:grpSpPr>
        <p:sp>
          <p:nvSpPr>
            <p:cNvPr id="71" name="Google Shape;71;p11"/>
            <p:cNvSpPr/>
            <p:nvPr/>
          </p:nvSpPr>
          <p:spPr>
            <a:xfrm>
              <a:off x="8128803" y="16"/>
              <a:ext cx="1015200" cy="1015200"/>
            </a:xfrm>
            <a:prstGeom prst="rect">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2" name="Google Shape;72;p11"/>
            <p:cNvSpPr/>
            <p:nvPr/>
          </p:nvSpPr>
          <p:spPr>
            <a:xfrm flipH="1">
              <a:off x="7113463" y="5"/>
              <a:ext cx="1015200" cy="1015200"/>
            </a:xfrm>
            <a:prstGeom prst="rtTriangle">
              <a:avLst/>
            </a:pr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3" name="Google Shape;73;p11"/>
            <p:cNvSpPr/>
            <p:nvPr/>
          </p:nvSpPr>
          <p:spPr>
            <a:xfrm flipH="1" rot="10800000">
              <a:off x="7113588" y="107"/>
              <a:ext cx="1015200" cy="1015200"/>
            </a:xfrm>
            <a:prstGeom prst="rtTriangle">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4" name="Google Shape;74;p11"/>
            <p:cNvSpPr/>
            <p:nvPr/>
          </p:nvSpPr>
          <p:spPr>
            <a:xfrm rot="10800000">
              <a:off x="6098378" y="97"/>
              <a:ext cx="1015200" cy="1015200"/>
            </a:xfrm>
            <a:prstGeom prst="rtTriangle">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5" name="Google Shape;75;p11"/>
            <p:cNvSpPr/>
            <p:nvPr/>
          </p:nvSpPr>
          <p:spPr>
            <a:xfrm rot="10800000">
              <a:off x="8128789" y="1015375"/>
              <a:ext cx="1015200" cy="1015200"/>
            </a:xfrm>
            <a:prstGeom prst="rtTriangle">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76" name="Google Shape;76;p11"/>
          <p:cNvSpPr txBox="1"/>
          <p:nvPr>
            <p:ph hasCustomPrompt="1" type="title"/>
          </p:nvPr>
        </p:nvSpPr>
        <p:spPr>
          <a:xfrm>
            <a:off x="311700" y="1256050"/>
            <a:ext cx="8520600" cy="2030700"/>
          </a:xfrm>
          <a:prstGeom prst="rect">
            <a:avLst/>
          </a:prstGeom>
        </p:spPr>
        <p:txBody>
          <a:bodyPr anchorCtr="0" anchor="b" bIns="91425" lIns="91425" spcFirstLastPara="1" rIns="91425" wrap="square" tIns="91425">
            <a:normAutofit/>
          </a:bodyPr>
          <a:lstStyle>
            <a:lvl1pPr lvl="0" algn="ctr">
              <a:spcBef>
                <a:spcPts val="0"/>
              </a:spcBef>
              <a:spcAft>
                <a:spcPts val="0"/>
              </a:spcAft>
              <a:buClr>
                <a:schemeClr val="lt1"/>
              </a:buClr>
              <a:buSzPts val="12000"/>
              <a:buNone/>
              <a:defRPr sz="12000">
                <a:solidFill>
                  <a:schemeClr val="lt1"/>
                </a:solidFill>
              </a:defRPr>
            </a:lvl1pPr>
            <a:lvl2pPr lvl="1" algn="ctr">
              <a:spcBef>
                <a:spcPts val="0"/>
              </a:spcBef>
              <a:spcAft>
                <a:spcPts val="0"/>
              </a:spcAft>
              <a:buClr>
                <a:schemeClr val="lt1"/>
              </a:buClr>
              <a:buSzPts val="12000"/>
              <a:buNone/>
              <a:defRPr sz="12000">
                <a:solidFill>
                  <a:schemeClr val="lt1"/>
                </a:solidFill>
              </a:defRPr>
            </a:lvl2pPr>
            <a:lvl3pPr lvl="2" algn="ctr">
              <a:spcBef>
                <a:spcPts val="0"/>
              </a:spcBef>
              <a:spcAft>
                <a:spcPts val="0"/>
              </a:spcAft>
              <a:buClr>
                <a:schemeClr val="lt1"/>
              </a:buClr>
              <a:buSzPts val="12000"/>
              <a:buNone/>
              <a:defRPr sz="12000">
                <a:solidFill>
                  <a:schemeClr val="lt1"/>
                </a:solidFill>
              </a:defRPr>
            </a:lvl3pPr>
            <a:lvl4pPr lvl="3" algn="ctr">
              <a:spcBef>
                <a:spcPts val="0"/>
              </a:spcBef>
              <a:spcAft>
                <a:spcPts val="0"/>
              </a:spcAft>
              <a:buClr>
                <a:schemeClr val="lt1"/>
              </a:buClr>
              <a:buSzPts val="12000"/>
              <a:buNone/>
              <a:defRPr sz="12000">
                <a:solidFill>
                  <a:schemeClr val="lt1"/>
                </a:solidFill>
              </a:defRPr>
            </a:lvl4pPr>
            <a:lvl5pPr lvl="4" algn="ctr">
              <a:spcBef>
                <a:spcPts val="0"/>
              </a:spcBef>
              <a:spcAft>
                <a:spcPts val="0"/>
              </a:spcAft>
              <a:buClr>
                <a:schemeClr val="lt1"/>
              </a:buClr>
              <a:buSzPts val="12000"/>
              <a:buNone/>
              <a:defRPr sz="12000">
                <a:solidFill>
                  <a:schemeClr val="lt1"/>
                </a:solidFill>
              </a:defRPr>
            </a:lvl5pPr>
            <a:lvl6pPr lvl="5" algn="ctr">
              <a:spcBef>
                <a:spcPts val="0"/>
              </a:spcBef>
              <a:spcAft>
                <a:spcPts val="0"/>
              </a:spcAft>
              <a:buClr>
                <a:schemeClr val="lt1"/>
              </a:buClr>
              <a:buSzPts val="12000"/>
              <a:buNone/>
              <a:defRPr sz="12000">
                <a:solidFill>
                  <a:schemeClr val="lt1"/>
                </a:solidFill>
              </a:defRPr>
            </a:lvl6pPr>
            <a:lvl7pPr lvl="6" algn="ctr">
              <a:spcBef>
                <a:spcPts val="0"/>
              </a:spcBef>
              <a:spcAft>
                <a:spcPts val="0"/>
              </a:spcAft>
              <a:buClr>
                <a:schemeClr val="lt1"/>
              </a:buClr>
              <a:buSzPts val="12000"/>
              <a:buNone/>
              <a:defRPr sz="12000">
                <a:solidFill>
                  <a:schemeClr val="lt1"/>
                </a:solidFill>
              </a:defRPr>
            </a:lvl7pPr>
            <a:lvl8pPr lvl="7" algn="ctr">
              <a:spcBef>
                <a:spcPts val="0"/>
              </a:spcBef>
              <a:spcAft>
                <a:spcPts val="0"/>
              </a:spcAft>
              <a:buClr>
                <a:schemeClr val="lt1"/>
              </a:buClr>
              <a:buSzPts val="12000"/>
              <a:buNone/>
              <a:defRPr sz="12000">
                <a:solidFill>
                  <a:schemeClr val="lt1"/>
                </a:solidFill>
              </a:defRPr>
            </a:lvl8pPr>
            <a:lvl9pPr lvl="8" algn="ctr">
              <a:spcBef>
                <a:spcPts val="0"/>
              </a:spcBef>
              <a:spcAft>
                <a:spcPts val="0"/>
              </a:spcAft>
              <a:buClr>
                <a:schemeClr val="lt1"/>
              </a:buClr>
              <a:buSzPts val="12000"/>
              <a:buNone/>
              <a:defRPr sz="12000">
                <a:solidFill>
                  <a:schemeClr val="lt1"/>
                </a:solidFill>
              </a:defRPr>
            </a:lvl9pPr>
          </a:lstStyle>
          <a:p>
            <a:r>
              <a:t>xx%</a:t>
            </a:r>
          </a:p>
        </p:txBody>
      </p:sp>
      <p:sp>
        <p:nvSpPr>
          <p:cNvPr id="77" name="Google Shape;77;p11"/>
          <p:cNvSpPr txBox="1"/>
          <p:nvPr>
            <p:ph idx="1" type="body"/>
          </p:nvPr>
        </p:nvSpPr>
        <p:spPr>
          <a:xfrm>
            <a:off x="311700" y="3369225"/>
            <a:ext cx="8520600" cy="12819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Clr>
                <a:schemeClr val="lt1"/>
              </a:buClr>
              <a:buSzPts val="1800"/>
              <a:buChar char="●"/>
              <a:defRPr>
                <a:solidFill>
                  <a:schemeClr val="lt1"/>
                </a:solidFill>
              </a:defRPr>
            </a:lvl1pPr>
            <a:lvl2pPr indent="-317500" lvl="1" marL="914400" algn="ctr">
              <a:spcBef>
                <a:spcPts val="0"/>
              </a:spcBef>
              <a:spcAft>
                <a:spcPts val="0"/>
              </a:spcAft>
              <a:buClr>
                <a:schemeClr val="lt1"/>
              </a:buClr>
              <a:buSzPts val="1400"/>
              <a:buChar char="○"/>
              <a:defRPr>
                <a:solidFill>
                  <a:schemeClr val="lt1"/>
                </a:solidFill>
              </a:defRPr>
            </a:lvl2pPr>
            <a:lvl3pPr indent="-317500" lvl="2" marL="1371600" algn="ctr">
              <a:spcBef>
                <a:spcPts val="0"/>
              </a:spcBef>
              <a:spcAft>
                <a:spcPts val="0"/>
              </a:spcAft>
              <a:buClr>
                <a:schemeClr val="lt1"/>
              </a:buClr>
              <a:buSzPts val="1400"/>
              <a:buChar char="■"/>
              <a:defRPr>
                <a:solidFill>
                  <a:schemeClr val="lt1"/>
                </a:solidFill>
              </a:defRPr>
            </a:lvl3pPr>
            <a:lvl4pPr indent="-317500" lvl="3" marL="1828800" algn="ctr">
              <a:spcBef>
                <a:spcPts val="0"/>
              </a:spcBef>
              <a:spcAft>
                <a:spcPts val="0"/>
              </a:spcAft>
              <a:buClr>
                <a:schemeClr val="lt1"/>
              </a:buClr>
              <a:buSzPts val="1400"/>
              <a:buChar char="●"/>
              <a:defRPr>
                <a:solidFill>
                  <a:schemeClr val="lt1"/>
                </a:solidFill>
              </a:defRPr>
            </a:lvl4pPr>
            <a:lvl5pPr indent="-317500" lvl="4" marL="2286000" algn="ctr">
              <a:spcBef>
                <a:spcPts val="0"/>
              </a:spcBef>
              <a:spcAft>
                <a:spcPts val="0"/>
              </a:spcAft>
              <a:buClr>
                <a:schemeClr val="lt1"/>
              </a:buClr>
              <a:buSzPts val="1400"/>
              <a:buChar char="○"/>
              <a:defRPr>
                <a:solidFill>
                  <a:schemeClr val="lt1"/>
                </a:solidFill>
              </a:defRPr>
            </a:lvl5pPr>
            <a:lvl6pPr indent="-317500" lvl="5" marL="2743200" algn="ctr">
              <a:spcBef>
                <a:spcPts val="0"/>
              </a:spcBef>
              <a:spcAft>
                <a:spcPts val="0"/>
              </a:spcAft>
              <a:buClr>
                <a:schemeClr val="lt1"/>
              </a:buClr>
              <a:buSzPts val="1400"/>
              <a:buChar char="■"/>
              <a:defRPr>
                <a:solidFill>
                  <a:schemeClr val="lt1"/>
                </a:solidFill>
              </a:defRPr>
            </a:lvl6pPr>
            <a:lvl7pPr indent="-317500" lvl="6" marL="3200400" algn="ctr">
              <a:spcBef>
                <a:spcPts val="0"/>
              </a:spcBef>
              <a:spcAft>
                <a:spcPts val="0"/>
              </a:spcAft>
              <a:buClr>
                <a:schemeClr val="lt1"/>
              </a:buClr>
              <a:buSzPts val="1400"/>
              <a:buChar char="●"/>
              <a:defRPr>
                <a:solidFill>
                  <a:schemeClr val="lt1"/>
                </a:solidFill>
              </a:defRPr>
            </a:lvl7pPr>
            <a:lvl8pPr indent="-317500" lvl="7" marL="3657600" algn="ctr">
              <a:spcBef>
                <a:spcPts val="0"/>
              </a:spcBef>
              <a:spcAft>
                <a:spcPts val="0"/>
              </a:spcAft>
              <a:buClr>
                <a:schemeClr val="lt1"/>
              </a:buClr>
              <a:buSzPts val="1400"/>
              <a:buChar char="○"/>
              <a:defRPr>
                <a:solidFill>
                  <a:schemeClr val="lt1"/>
                </a:solidFill>
              </a:defRPr>
            </a:lvl8pPr>
            <a:lvl9pPr indent="-317500" lvl="8" marL="4114800" algn="ctr">
              <a:spcBef>
                <a:spcPts val="0"/>
              </a:spcBef>
              <a:spcAft>
                <a:spcPts val="0"/>
              </a:spcAft>
              <a:buClr>
                <a:schemeClr val="lt1"/>
              </a:buClr>
              <a:buSzPts val="1400"/>
              <a:buChar char="■"/>
              <a:defRPr>
                <a:solidFill>
                  <a:schemeClr val="lt1"/>
                </a:solidFill>
              </a:defRPr>
            </a:lvl9pPr>
          </a:lstStyle>
          <a:p/>
        </p:txBody>
      </p:sp>
      <p:sp>
        <p:nvSpPr>
          <p:cNvPr id="78" name="Google Shape;78;p11"/>
          <p:cNvSpPr txBox="1"/>
          <p:nvPr>
            <p:ph idx="12" type="sldNum"/>
          </p:nvPr>
        </p:nvSpPr>
        <p:spPr>
          <a:xfrm>
            <a:off x="8460431" y="4651190"/>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79" name="Shape 79"/>
        <p:cNvGrpSpPr/>
        <p:nvPr/>
      </p:nvGrpSpPr>
      <p:grpSpPr>
        <a:xfrm>
          <a:off x="0" y="0"/>
          <a:ext cx="0" cy="0"/>
          <a:chOff x="0" y="0"/>
          <a:chExt cx="0" cy="0"/>
        </a:xfrm>
      </p:grpSpPr>
      <p:sp>
        <p:nvSpPr>
          <p:cNvPr id="80" name="Google Shape;80;p12"/>
          <p:cNvSpPr txBox="1"/>
          <p:nvPr>
            <p:ph idx="12" type="sldNum"/>
          </p:nvPr>
        </p:nvSpPr>
        <p:spPr>
          <a:xfrm>
            <a:off x="8460431" y="4651190"/>
            <a:ext cx="548700" cy="393600"/>
          </a:xfrm>
          <a:prstGeom prst="rect">
            <a:avLst/>
          </a:prstGeom>
        </p:spPr>
        <p:txBody>
          <a:bodyPr anchorCtr="0" anchor="ctr" bIns="91425" lIns="91425" spcFirstLastPara="1" rIns="91425" wrap="square" tIns="91425">
            <a:normAutofit/>
          </a:bodyPr>
          <a:lstStyle>
            <a:lvl1pPr lvl="0">
              <a:buNone/>
              <a:defRPr>
                <a:solidFill>
                  <a:schemeClr val="dk2"/>
                </a:solidFill>
              </a:defRPr>
            </a:lvl1pPr>
            <a:lvl2pPr lvl="1">
              <a:buNone/>
              <a:defRPr>
                <a:solidFill>
                  <a:schemeClr val="dk2"/>
                </a:solidFill>
              </a:defRPr>
            </a:lvl2pPr>
            <a:lvl3pPr lvl="2">
              <a:buNone/>
              <a:defRPr>
                <a:solidFill>
                  <a:schemeClr val="dk2"/>
                </a:solidFill>
              </a:defRPr>
            </a:lvl3pPr>
            <a:lvl4pPr lvl="3">
              <a:buNone/>
              <a:defRPr>
                <a:solidFill>
                  <a:schemeClr val="dk2"/>
                </a:solidFill>
              </a:defRPr>
            </a:lvl4pPr>
            <a:lvl5pPr lvl="4">
              <a:buNone/>
              <a:defRPr>
                <a:solidFill>
                  <a:schemeClr val="dk2"/>
                </a:solidFill>
              </a:defRPr>
            </a:lvl5pPr>
            <a:lvl6pPr lvl="5">
              <a:buNone/>
              <a:defRPr>
                <a:solidFill>
                  <a:schemeClr val="dk2"/>
                </a:solidFill>
              </a:defRPr>
            </a:lvl6pPr>
            <a:lvl7pPr lvl="6">
              <a:buNone/>
              <a:defRPr>
                <a:solidFill>
                  <a:schemeClr val="dk2"/>
                </a:solidFill>
              </a:defRPr>
            </a:lvl7pPr>
            <a:lvl8pPr lvl="7">
              <a:buNone/>
              <a:defRPr>
                <a:solidFill>
                  <a:schemeClr val="dk2"/>
                </a:solidFill>
              </a:defRPr>
            </a:lvl8pPr>
            <a:lvl9pPr lvl="8">
              <a:buNone/>
              <a:defRPr>
                <a:solidFill>
                  <a:schemeClr val="dk2"/>
                </a:solidFill>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bg>
      <p:bgPr>
        <a:solidFill>
          <a:schemeClr val="dk1"/>
        </a:solidFill>
      </p:bgPr>
    </p:bg>
    <p:spTree>
      <p:nvGrpSpPr>
        <p:cNvPr id="19" name="Shape 19"/>
        <p:cNvGrpSpPr/>
        <p:nvPr/>
      </p:nvGrpSpPr>
      <p:grpSpPr>
        <a:xfrm>
          <a:off x="0" y="0"/>
          <a:ext cx="0" cy="0"/>
          <a:chOff x="0" y="0"/>
          <a:chExt cx="0" cy="0"/>
        </a:xfrm>
      </p:grpSpPr>
      <p:grpSp>
        <p:nvGrpSpPr>
          <p:cNvPr id="20" name="Google Shape;20;p3"/>
          <p:cNvGrpSpPr/>
          <p:nvPr/>
        </p:nvGrpSpPr>
        <p:grpSpPr>
          <a:xfrm>
            <a:off x="6098378" y="5"/>
            <a:ext cx="3045625" cy="2030570"/>
            <a:chOff x="6098378" y="5"/>
            <a:chExt cx="3045625" cy="2030570"/>
          </a:xfrm>
        </p:grpSpPr>
        <p:sp>
          <p:nvSpPr>
            <p:cNvPr id="21" name="Google Shape;21;p3"/>
            <p:cNvSpPr/>
            <p:nvPr/>
          </p:nvSpPr>
          <p:spPr>
            <a:xfrm>
              <a:off x="8128803" y="16"/>
              <a:ext cx="1015200" cy="1015200"/>
            </a:xfrm>
            <a:prstGeom prst="rect">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 name="Google Shape;22;p3"/>
            <p:cNvSpPr/>
            <p:nvPr/>
          </p:nvSpPr>
          <p:spPr>
            <a:xfrm flipH="1">
              <a:off x="7113463" y="5"/>
              <a:ext cx="1015200" cy="1015200"/>
            </a:xfrm>
            <a:prstGeom prst="rtTriangle">
              <a:avLst/>
            </a:pr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 name="Google Shape;23;p3"/>
            <p:cNvSpPr/>
            <p:nvPr/>
          </p:nvSpPr>
          <p:spPr>
            <a:xfrm flipH="1" rot="10800000">
              <a:off x="7113588" y="107"/>
              <a:ext cx="1015200" cy="1015200"/>
            </a:xfrm>
            <a:prstGeom prst="rtTriangle">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 name="Google Shape;24;p3"/>
            <p:cNvSpPr/>
            <p:nvPr/>
          </p:nvSpPr>
          <p:spPr>
            <a:xfrm rot="10800000">
              <a:off x="6098378" y="97"/>
              <a:ext cx="1015200" cy="1015200"/>
            </a:xfrm>
            <a:prstGeom prst="rtTriangle">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 name="Google Shape;25;p3"/>
            <p:cNvSpPr/>
            <p:nvPr/>
          </p:nvSpPr>
          <p:spPr>
            <a:xfrm rot="10800000">
              <a:off x="8128789" y="1015375"/>
              <a:ext cx="1015200" cy="1015200"/>
            </a:xfrm>
            <a:prstGeom prst="rtTriangle">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26" name="Google Shape;26;p3"/>
          <p:cNvSpPr txBox="1"/>
          <p:nvPr>
            <p:ph type="title"/>
          </p:nvPr>
        </p:nvSpPr>
        <p:spPr>
          <a:xfrm>
            <a:off x="598100" y="2152347"/>
            <a:ext cx="8222100" cy="838800"/>
          </a:xfrm>
          <a:prstGeom prst="rect">
            <a:avLst/>
          </a:prstGeom>
        </p:spPr>
        <p:txBody>
          <a:bodyPr anchorCtr="0" anchor="ctr" bIns="91425" lIns="91425" spcFirstLastPara="1" rIns="91425" wrap="square" tIns="91425">
            <a:normAutofit/>
          </a:bodyPr>
          <a:lstStyle>
            <a:lvl1pPr lvl="0">
              <a:spcBef>
                <a:spcPts val="0"/>
              </a:spcBef>
              <a:spcAft>
                <a:spcPts val="0"/>
              </a:spcAft>
              <a:buClr>
                <a:schemeClr val="lt1"/>
              </a:buClr>
              <a:buSzPts val="4200"/>
              <a:buNone/>
              <a:defRPr sz="4200">
                <a:solidFill>
                  <a:schemeClr val="lt1"/>
                </a:solidFill>
              </a:defRPr>
            </a:lvl1pPr>
            <a:lvl2pPr lvl="1">
              <a:spcBef>
                <a:spcPts val="0"/>
              </a:spcBef>
              <a:spcAft>
                <a:spcPts val="0"/>
              </a:spcAft>
              <a:buClr>
                <a:schemeClr val="lt1"/>
              </a:buClr>
              <a:buSzPts val="4200"/>
              <a:buNone/>
              <a:defRPr sz="4200">
                <a:solidFill>
                  <a:schemeClr val="lt1"/>
                </a:solidFill>
              </a:defRPr>
            </a:lvl2pPr>
            <a:lvl3pPr lvl="2">
              <a:spcBef>
                <a:spcPts val="0"/>
              </a:spcBef>
              <a:spcAft>
                <a:spcPts val="0"/>
              </a:spcAft>
              <a:buClr>
                <a:schemeClr val="lt1"/>
              </a:buClr>
              <a:buSzPts val="4200"/>
              <a:buNone/>
              <a:defRPr sz="4200">
                <a:solidFill>
                  <a:schemeClr val="lt1"/>
                </a:solidFill>
              </a:defRPr>
            </a:lvl3pPr>
            <a:lvl4pPr lvl="3">
              <a:spcBef>
                <a:spcPts val="0"/>
              </a:spcBef>
              <a:spcAft>
                <a:spcPts val="0"/>
              </a:spcAft>
              <a:buClr>
                <a:schemeClr val="lt1"/>
              </a:buClr>
              <a:buSzPts val="4200"/>
              <a:buNone/>
              <a:defRPr sz="4200">
                <a:solidFill>
                  <a:schemeClr val="lt1"/>
                </a:solidFill>
              </a:defRPr>
            </a:lvl4pPr>
            <a:lvl5pPr lvl="4">
              <a:spcBef>
                <a:spcPts val="0"/>
              </a:spcBef>
              <a:spcAft>
                <a:spcPts val="0"/>
              </a:spcAft>
              <a:buClr>
                <a:schemeClr val="lt1"/>
              </a:buClr>
              <a:buSzPts val="4200"/>
              <a:buNone/>
              <a:defRPr sz="4200">
                <a:solidFill>
                  <a:schemeClr val="lt1"/>
                </a:solidFill>
              </a:defRPr>
            </a:lvl5pPr>
            <a:lvl6pPr lvl="5">
              <a:spcBef>
                <a:spcPts val="0"/>
              </a:spcBef>
              <a:spcAft>
                <a:spcPts val="0"/>
              </a:spcAft>
              <a:buClr>
                <a:schemeClr val="lt1"/>
              </a:buClr>
              <a:buSzPts val="4200"/>
              <a:buNone/>
              <a:defRPr sz="4200">
                <a:solidFill>
                  <a:schemeClr val="lt1"/>
                </a:solidFill>
              </a:defRPr>
            </a:lvl6pPr>
            <a:lvl7pPr lvl="6">
              <a:spcBef>
                <a:spcPts val="0"/>
              </a:spcBef>
              <a:spcAft>
                <a:spcPts val="0"/>
              </a:spcAft>
              <a:buClr>
                <a:schemeClr val="lt1"/>
              </a:buClr>
              <a:buSzPts val="4200"/>
              <a:buNone/>
              <a:defRPr sz="4200">
                <a:solidFill>
                  <a:schemeClr val="lt1"/>
                </a:solidFill>
              </a:defRPr>
            </a:lvl7pPr>
            <a:lvl8pPr lvl="7">
              <a:spcBef>
                <a:spcPts val="0"/>
              </a:spcBef>
              <a:spcAft>
                <a:spcPts val="0"/>
              </a:spcAft>
              <a:buClr>
                <a:schemeClr val="lt1"/>
              </a:buClr>
              <a:buSzPts val="4200"/>
              <a:buNone/>
              <a:defRPr sz="4200">
                <a:solidFill>
                  <a:schemeClr val="lt1"/>
                </a:solidFill>
              </a:defRPr>
            </a:lvl8pPr>
            <a:lvl9pPr lvl="8">
              <a:spcBef>
                <a:spcPts val="0"/>
              </a:spcBef>
              <a:spcAft>
                <a:spcPts val="0"/>
              </a:spcAft>
              <a:buClr>
                <a:schemeClr val="lt1"/>
              </a:buClr>
              <a:buSzPts val="4200"/>
              <a:buNone/>
              <a:defRPr sz="4200">
                <a:solidFill>
                  <a:schemeClr val="lt1"/>
                </a:solidFill>
              </a:defRPr>
            </a:lvl9pPr>
          </a:lstStyle>
          <a:p/>
        </p:txBody>
      </p:sp>
      <p:sp>
        <p:nvSpPr>
          <p:cNvPr id="27" name="Google Shape;27;p3"/>
          <p:cNvSpPr txBox="1"/>
          <p:nvPr>
            <p:ph idx="12" type="sldNum"/>
          </p:nvPr>
        </p:nvSpPr>
        <p:spPr>
          <a:xfrm>
            <a:off x="8460431" y="4651190"/>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28" name="Shape 28"/>
        <p:cNvGrpSpPr/>
        <p:nvPr/>
      </p:nvGrpSpPr>
      <p:grpSpPr>
        <a:xfrm>
          <a:off x="0" y="0"/>
          <a:ext cx="0" cy="0"/>
          <a:chOff x="0" y="0"/>
          <a:chExt cx="0" cy="0"/>
        </a:xfrm>
      </p:grpSpPr>
      <p:grpSp>
        <p:nvGrpSpPr>
          <p:cNvPr id="29" name="Google Shape;29;p4"/>
          <p:cNvGrpSpPr/>
          <p:nvPr/>
        </p:nvGrpSpPr>
        <p:grpSpPr>
          <a:xfrm>
            <a:off x="0" y="3903669"/>
            <a:ext cx="9144000" cy="1239925"/>
            <a:chOff x="0" y="3903669"/>
            <a:chExt cx="9144000" cy="1239925"/>
          </a:xfrm>
        </p:grpSpPr>
        <p:sp>
          <p:nvSpPr>
            <p:cNvPr id="30" name="Google Shape;30;p4"/>
            <p:cNvSpPr/>
            <p:nvPr/>
          </p:nvSpPr>
          <p:spPr>
            <a:xfrm>
              <a:off x="8154895" y="3903669"/>
              <a:ext cx="989100" cy="987900"/>
            </a:xfrm>
            <a:prstGeom prst="rtTriangle">
              <a:avLst/>
            </a:prstGeom>
            <a:solidFill>
              <a:schemeClr val="accent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1" name="Google Shape;31;p4"/>
            <p:cNvSpPr/>
            <p:nvPr/>
          </p:nvSpPr>
          <p:spPr>
            <a:xfrm flipH="1">
              <a:off x="6181163" y="3903669"/>
              <a:ext cx="989100" cy="987900"/>
            </a:xfrm>
            <a:prstGeom prst="rtTriangle">
              <a:avLst/>
            </a:prstGeom>
            <a:solidFill>
              <a:schemeClr val="accent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2" name="Google Shape;32;p4"/>
            <p:cNvSpPr/>
            <p:nvPr/>
          </p:nvSpPr>
          <p:spPr>
            <a:xfrm>
              <a:off x="7170274" y="3903669"/>
              <a:ext cx="989100" cy="987900"/>
            </a:xfrm>
            <a:prstGeom prst="rect">
              <a:avLst/>
            </a:pr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3" name="Google Shape;33;p4"/>
            <p:cNvSpPr/>
            <p:nvPr/>
          </p:nvSpPr>
          <p:spPr>
            <a:xfrm rot="10800000">
              <a:off x="8154757" y="3903682"/>
              <a:ext cx="989100" cy="987900"/>
            </a:xfrm>
            <a:prstGeom prst="rtTriangle">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4" name="Google Shape;34;p4"/>
            <p:cNvSpPr/>
            <p:nvPr/>
          </p:nvSpPr>
          <p:spPr>
            <a:xfrm>
              <a:off x="0" y="4891594"/>
              <a:ext cx="9144000" cy="2520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35" name="Google Shape;35;p4"/>
          <p:cNvSpPr txBox="1"/>
          <p:nvPr>
            <p:ph type="title"/>
          </p:nvPr>
        </p:nvSpPr>
        <p:spPr>
          <a:xfrm>
            <a:off x="311700" y="410000"/>
            <a:ext cx="8520600" cy="607800"/>
          </a:xfrm>
          <a:prstGeom prst="rect">
            <a:avLst/>
          </a:prstGeom>
        </p:spPr>
        <p:txBody>
          <a:bodyPr anchorCtr="0" anchor="t" bIns="91425" lIns="91425" spcFirstLastPara="1" rIns="91425" wrap="square" tIns="91425">
            <a:norm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36" name="Google Shape;36;p4"/>
          <p:cNvSpPr txBox="1"/>
          <p:nvPr>
            <p:ph idx="1" type="body"/>
          </p:nvPr>
        </p:nvSpPr>
        <p:spPr>
          <a:xfrm>
            <a:off x="311700" y="1229875"/>
            <a:ext cx="8520600" cy="33390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37" name="Google Shape;37;p4"/>
          <p:cNvSpPr txBox="1"/>
          <p:nvPr>
            <p:ph idx="12" type="sldNum"/>
          </p:nvPr>
        </p:nvSpPr>
        <p:spPr>
          <a:xfrm>
            <a:off x="8460431" y="4651190"/>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38" name="Shape 38"/>
        <p:cNvGrpSpPr/>
        <p:nvPr/>
      </p:nvGrpSpPr>
      <p:grpSpPr>
        <a:xfrm>
          <a:off x="0" y="0"/>
          <a:ext cx="0" cy="0"/>
          <a:chOff x="0" y="0"/>
          <a:chExt cx="0" cy="0"/>
        </a:xfrm>
      </p:grpSpPr>
      <p:sp>
        <p:nvSpPr>
          <p:cNvPr id="39" name="Google Shape;39;p5"/>
          <p:cNvSpPr txBox="1"/>
          <p:nvPr>
            <p:ph type="title"/>
          </p:nvPr>
        </p:nvSpPr>
        <p:spPr>
          <a:xfrm>
            <a:off x="311700" y="410000"/>
            <a:ext cx="8520600" cy="607800"/>
          </a:xfrm>
          <a:prstGeom prst="rect">
            <a:avLst/>
          </a:prstGeom>
        </p:spPr>
        <p:txBody>
          <a:bodyPr anchorCtr="0" anchor="t" bIns="91425" lIns="91425" spcFirstLastPara="1" rIns="91425" wrap="square" tIns="91425">
            <a:norm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40" name="Google Shape;40;p5"/>
          <p:cNvSpPr txBox="1"/>
          <p:nvPr>
            <p:ph idx="1" type="body"/>
          </p:nvPr>
        </p:nvSpPr>
        <p:spPr>
          <a:xfrm>
            <a:off x="311700" y="1229975"/>
            <a:ext cx="3999900" cy="33390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41" name="Google Shape;41;p5"/>
          <p:cNvSpPr txBox="1"/>
          <p:nvPr>
            <p:ph idx="2" type="body"/>
          </p:nvPr>
        </p:nvSpPr>
        <p:spPr>
          <a:xfrm>
            <a:off x="4832400" y="1229975"/>
            <a:ext cx="3999900" cy="33390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42" name="Google Shape;42;p5"/>
          <p:cNvSpPr txBox="1"/>
          <p:nvPr>
            <p:ph idx="12" type="sldNum"/>
          </p:nvPr>
        </p:nvSpPr>
        <p:spPr>
          <a:xfrm>
            <a:off x="8460431" y="4651190"/>
            <a:ext cx="548700" cy="393600"/>
          </a:xfrm>
          <a:prstGeom prst="rect">
            <a:avLst/>
          </a:prstGeom>
        </p:spPr>
        <p:txBody>
          <a:bodyPr anchorCtr="0" anchor="ctr" bIns="91425" lIns="91425" spcFirstLastPara="1" rIns="91425" wrap="square" tIns="91425">
            <a:normAutofit/>
          </a:bodyPr>
          <a:lstStyle>
            <a:lvl1pPr lvl="0">
              <a:buNone/>
              <a:defRPr>
                <a:solidFill>
                  <a:schemeClr val="dk2"/>
                </a:solidFill>
              </a:defRPr>
            </a:lvl1pPr>
            <a:lvl2pPr lvl="1">
              <a:buNone/>
              <a:defRPr>
                <a:solidFill>
                  <a:schemeClr val="dk2"/>
                </a:solidFill>
              </a:defRPr>
            </a:lvl2pPr>
            <a:lvl3pPr lvl="2">
              <a:buNone/>
              <a:defRPr>
                <a:solidFill>
                  <a:schemeClr val="dk2"/>
                </a:solidFill>
              </a:defRPr>
            </a:lvl3pPr>
            <a:lvl4pPr lvl="3">
              <a:buNone/>
              <a:defRPr>
                <a:solidFill>
                  <a:schemeClr val="dk2"/>
                </a:solidFill>
              </a:defRPr>
            </a:lvl4pPr>
            <a:lvl5pPr lvl="4">
              <a:buNone/>
              <a:defRPr>
                <a:solidFill>
                  <a:schemeClr val="dk2"/>
                </a:solidFill>
              </a:defRPr>
            </a:lvl5pPr>
            <a:lvl6pPr lvl="5">
              <a:buNone/>
              <a:defRPr>
                <a:solidFill>
                  <a:schemeClr val="dk2"/>
                </a:solidFill>
              </a:defRPr>
            </a:lvl6pPr>
            <a:lvl7pPr lvl="6">
              <a:buNone/>
              <a:defRPr>
                <a:solidFill>
                  <a:schemeClr val="dk2"/>
                </a:solidFill>
              </a:defRPr>
            </a:lvl7pPr>
            <a:lvl8pPr lvl="7">
              <a:buNone/>
              <a:defRPr>
                <a:solidFill>
                  <a:schemeClr val="dk2"/>
                </a:solidFill>
              </a:defRPr>
            </a:lvl8pPr>
            <a:lvl9pPr lvl="8">
              <a:buNone/>
              <a:defRPr>
                <a:solidFill>
                  <a:schemeClr val="dk2"/>
                </a:solidFill>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43" name="Shape 43"/>
        <p:cNvGrpSpPr/>
        <p:nvPr/>
      </p:nvGrpSpPr>
      <p:grpSpPr>
        <a:xfrm>
          <a:off x="0" y="0"/>
          <a:ext cx="0" cy="0"/>
          <a:chOff x="0" y="0"/>
          <a:chExt cx="0" cy="0"/>
        </a:xfrm>
      </p:grpSpPr>
      <p:sp>
        <p:nvSpPr>
          <p:cNvPr id="44" name="Google Shape;44;p6"/>
          <p:cNvSpPr txBox="1"/>
          <p:nvPr>
            <p:ph type="title"/>
          </p:nvPr>
        </p:nvSpPr>
        <p:spPr>
          <a:xfrm>
            <a:off x="311700" y="410000"/>
            <a:ext cx="8520600" cy="607800"/>
          </a:xfrm>
          <a:prstGeom prst="rect">
            <a:avLst/>
          </a:prstGeom>
        </p:spPr>
        <p:txBody>
          <a:bodyPr anchorCtr="0" anchor="t" bIns="91425" lIns="91425" spcFirstLastPara="1" rIns="91425" wrap="square" tIns="91425">
            <a:norm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45" name="Google Shape;45;p6"/>
          <p:cNvSpPr txBox="1"/>
          <p:nvPr>
            <p:ph idx="12" type="sldNum"/>
          </p:nvPr>
        </p:nvSpPr>
        <p:spPr>
          <a:xfrm>
            <a:off x="8460431" y="4651190"/>
            <a:ext cx="548700" cy="393600"/>
          </a:xfrm>
          <a:prstGeom prst="rect">
            <a:avLst/>
          </a:prstGeom>
        </p:spPr>
        <p:txBody>
          <a:bodyPr anchorCtr="0" anchor="ctr" bIns="91425" lIns="91425" spcFirstLastPara="1" rIns="91425" wrap="square" tIns="91425">
            <a:normAutofit/>
          </a:bodyPr>
          <a:lstStyle>
            <a:lvl1pPr lvl="0">
              <a:buNone/>
              <a:defRPr>
                <a:solidFill>
                  <a:schemeClr val="dk2"/>
                </a:solidFill>
              </a:defRPr>
            </a:lvl1pPr>
            <a:lvl2pPr lvl="1">
              <a:buNone/>
              <a:defRPr>
                <a:solidFill>
                  <a:schemeClr val="dk2"/>
                </a:solidFill>
              </a:defRPr>
            </a:lvl2pPr>
            <a:lvl3pPr lvl="2">
              <a:buNone/>
              <a:defRPr>
                <a:solidFill>
                  <a:schemeClr val="dk2"/>
                </a:solidFill>
              </a:defRPr>
            </a:lvl3pPr>
            <a:lvl4pPr lvl="3">
              <a:buNone/>
              <a:defRPr>
                <a:solidFill>
                  <a:schemeClr val="dk2"/>
                </a:solidFill>
              </a:defRPr>
            </a:lvl4pPr>
            <a:lvl5pPr lvl="4">
              <a:buNone/>
              <a:defRPr>
                <a:solidFill>
                  <a:schemeClr val="dk2"/>
                </a:solidFill>
              </a:defRPr>
            </a:lvl5pPr>
            <a:lvl6pPr lvl="5">
              <a:buNone/>
              <a:defRPr>
                <a:solidFill>
                  <a:schemeClr val="dk2"/>
                </a:solidFill>
              </a:defRPr>
            </a:lvl6pPr>
            <a:lvl7pPr lvl="6">
              <a:buNone/>
              <a:defRPr>
                <a:solidFill>
                  <a:schemeClr val="dk2"/>
                </a:solidFill>
              </a:defRPr>
            </a:lvl7pPr>
            <a:lvl8pPr lvl="7">
              <a:buNone/>
              <a:defRPr>
                <a:solidFill>
                  <a:schemeClr val="dk2"/>
                </a:solidFill>
              </a:defRPr>
            </a:lvl8pPr>
            <a:lvl9pPr lvl="8">
              <a:buNone/>
              <a:defRPr>
                <a:solidFill>
                  <a:schemeClr val="dk2"/>
                </a:solidFill>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46" name="Shape 46"/>
        <p:cNvGrpSpPr/>
        <p:nvPr/>
      </p:nvGrpSpPr>
      <p:grpSpPr>
        <a:xfrm>
          <a:off x="0" y="0"/>
          <a:ext cx="0" cy="0"/>
          <a:chOff x="0" y="0"/>
          <a:chExt cx="0" cy="0"/>
        </a:xfrm>
      </p:grpSpPr>
      <p:sp>
        <p:nvSpPr>
          <p:cNvPr id="47" name="Google Shape;47;p7"/>
          <p:cNvSpPr txBox="1"/>
          <p:nvPr>
            <p:ph type="title"/>
          </p:nvPr>
        </p:nvSpPr>
        <p:spPr>
          <a:xfrm>
            <a:off x="311700" y="555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48" name="Google Shape;48;p7"/>
          <p:cNvSpPr txBox="1"/>
          <p:nvPr>
            <p:ph idx="1" type="body"/>
          </p:nvPr>
        </p:nvSpPr>
        <p:spPr>
          <a:xfrm>
            <a:off x="311700" y="1465804"/>
            <a:ext cx="2808000" cy="31032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49" name="Google Shape;49;p7"/>
          <p:cNvSpPr txBox="1"/>
          <p:nvPr>
            <p:ph idx="12" type="sldNum"/>
          </p:nvPr>
        </p:nvSpPr>
        <p:spPr>
          <a:xfrm>
            <a:off x="8460431" y="4651190"/>
            <a:ext cx="548700" cy="393600"/>
          </a:xfrm>
          <a:prstGeom prst="rect">
            <a:avLst/>
          </a:prstGeom>
        </p:spPr>
        <p:txBody>
          <a:bodyPr anchorCtr="0" anchor="ctr" bIns="91425" lIns="91425" spcFirstLastPara="1" rIns="91425" wrap="square" tIns="91425">
            <a:normAutofit/>
          </a:bodyPr>
          <a:lstStyle>
            <a:lvl1pPr lvl="0">
              <a:buNone/>
              <a:defRPr>
                <a:solidFill>
                  <a:schemeClr val="dk2"/>
                </a:solidFill>
              </a:defRPr>
            </a:lvl1pPr>
            <a:lvl2pPr lvl="1">
              <a:buNone/>
              <a:defRPr>
                <a:solidFill>
                  <a:schemeClr val="dk2"/>
                </a:solidFill>
              </a:defRPr>
            </a:lvl2pPr>
            <a:lvl3pPr lvl="2">
              <a:buNone/>
              <a:defRPr>
                <a:solidFill>
                  <a:schemeClr val="dk2"/>
                </a:solidFill>
              </a:defRPr>
            </a:lvl3pPr>
            <a:lvl4pPr lvl="3">
              <a:buNone/>
              <a:defRPr>
                <a:solidFill>
                  <a:schemeClr val="dk2"/>
                </a:solidFill>
              </a:defRPr>
            </a:lvl4pPr>
            <a:lvl5pPr lvl="4">
              <a:buNone/>
              <a:defRPr>
                <a:solidFill>
                  <a:schemeClr val="dk2"/>
                </a:solidFill>
              </a:defRPr>
            </a:lvl5pPr>
            <a:lvl6pPr lvl="5">
              <a:buNone/>
              <a:defRPr>
                <a:solidFill>
                  <a:schemeClr val="dk2"/>
                </a:solidFill>
              </a:defRPr>
            </a:lvl6pPr>
            <a:lvl7pPr lvl="6">
              <a:buNone/>
              <a:defRPr>
                <a:solidFill>
                  <a:schemeClr val="dk2"/>
                </a:solidFill>
              </a:defRPr>
            </a:lvl7pPr>
            <a:lvl8pPr lvl="7">
              <a:buNone/>
              <a:defRPr>
                <a:solidFill>
                  <a:schemeClr val="dk2"/>
                </a:solidFill>
              </a:defRPr>
            </a:lvl8pPr>
            <a:lvl9pPr lvl="8">
              <a:buNone/>
              <a:defRPr>
                <a:solidFill>
                  <a:schemeClr val="dk2"/>
                </a:solidFill>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bg>
      <p:bgPr>
        <a:solidFill>
          <a:schemeClr val="accent4"/>
        </a:solidFill>
      </p:bgPr>
    </p:bg>
    <p:spTree>
      <p:nvGrpSpPr>
        <p:cNvPr id="50" name="Shape 50"/>
        <p:cNvGrpSpPr/>
        <p:nvPr/>
      </p:nvGrpSpPr>
      <p:grpSpPr>
        <a:xfrm>
          <a:off x="0" y="0"/>
          <a:ext cx="0" cy="0"/>
          <a:chOff x="0" y="0"/>
          <a:chExt cx="0" cy="0"/>
        </a:xfrm>
      </p:grpSpPr>
      <p:grpSp>
        <p:nvGrpSpPr>
          <p:cNvPr id="51" name="Google Shape;51;p8"/>
          <p:cNvGrpSpPr/>
          <p:nvPr/>
        </p:nvGrpSpPr>
        <p:grpSpPr>
          <a:xfrm>
            <a:off x="6098378" y="5"/>
            <a:ext cx="3045625" cy="2030570"/>
            <a:chOff x="6098378" y="5"/>
            <a:chExt cx="3045625" cy="2030570"/>
          </a:xfrm>
        </p:grpSpPr>
        <p:sp>
          <p:nvSpPr>
            <p:cNvPr id="52" name="Google Shape;52;p8"/>
            <p:cNvSpPr/>
            <p:nvPr/>
          </p:nvSpPr>
          <p:spPr>
            <a:xfrm>
              <a:off x="8128803" y="16"/>
              <a:ext cx="1015200" cy="1015200"/>
            </a:xfrm>
            <a:prstGeom prst="rect">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3" name="Google Shape;53;p8"/>
            <p:cNvSpPr/>
            <p:nvPr/>
          </p:nvSpPr>
          <p:spPr>
            <a:xfrm flipH="1">
              <a:off x="7113463" y="5"/>
              <a:ext cx="1015200" cy="1015200"/>
            </a:xfrm>
            <a:prstGeom prst="rtTriangle">
              <a:avLst/>
            </a:prstGeom>
            <a:solidFill>
              <a:schemeClr val="accent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4" name="Google Shape;54;p8"/>
            <p:cNvSpPr/>
            <p:nvPr/>
          </p:nvSpPr>
          <p:spPr>
            <a:xfrm flipH="1" rot="10800000">
              <a:off x="7113588" y="107"/>
              <a:ext cx="1015200" cy="1015200"/>
            </a:xfrm>
            <a:prstGeom prst="rtTriangle">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5" name="Google Shape;55;p8"/>
            <p:cNvSpPr/>
            <p:nvPr/>
          </p:nvSpPr>
          <p:spPr>
            <a:xfrm rot="10800000">
              <a:off x="6098378" y="97"/>
              <a:ext cx="1015200" cy="1015200"/>
            </a:xfrm>
            <a:prstGeom prst="rtTriangle">
              <a:avLst/>
            </a:prstGeom>
            <a:solidFill>
              <a:schemeClr val="accent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6" name="Google Shape;56;p8"/>
            <p:cNvSpPr/>
            <p:nvPr/>
          </p:nvSpPr>
          <p:spPr>
            <a:xfrm rot="10800000">
              <a:off x="8128789" y="1015375"/>
              <a:ext cx="1015200" cy="1015200"/>
            </a:xfrm>
            <a:prstGeom prst="rtTriangle">
              <a:avLst/>
            </a:prstGeom>
            <a:solidFill>
              <a:schemeClr val="accent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57" name="Google Shape;57;p8"/>
          <p:cNvSpPr txBox="1"/>
          <p:nvPr>
            <p:ph type="title"/>
          </p:nvPr>
        </p:nvSpPr>
        <p:spPr>
          <a:xfrm>
            <a:off x="490250" y="526350"/>
            <a:ext cx="5618700" cy="4090800"/>
          </a:xfrm>
          <a:prstGeom prst="rect">
            <a:avLst/>
          </a:prstGeom>
        </p:spPr>
        <p:txBody>
          <a:bodyPr anchorCtr="0" anchor="ctr" bIns="91425" lIns="91425" spcFirstLastPara="1" rIns="91425" wrap="square" tIns="91425">
            <a:normAutofit/>
          </a:bodyPr>
          <a:lstStyle>
            <a:lvl1pPr lvl="0">
              <a:spcBef>
                <a:spcPts val="0"/>
              </a:spcBef>
              <a:spcAft>
                <a:spcPts val="0"/>
              </a:spcAft>
              <a:buClr>
                <a:schemeClr val="lt1"/>
              </a:buClr>
              <a:buSzPts val="4800"/>
              <a:buNone/>
              <a:defRPr sz="4800">
                <a:solidFill>
                  <a:schemeClr val="lt1"/>
                </a:solidFill>
              </a:defRPr>
            </a:lvl1pPr>
            <a:lvl2pPr lvl="1">
              <a:spcBef>
                <a:spcPts val="0"/>
              </a:spcBef>
              <a:spcAft>
                <a:spcPts val="0"/>
              </a:spcAft>
              <a:buClr>
                <a:schemeClr val="lt1"/>
              </a:buClr>
              <a:buSzPts val="4800"/>
              <a:buNone/>
              <a:defRPr sz="4800">
                <a:solidFill>
                  <a:schemeClr val="lt1"/>
                </a:solidFill>
              </a:defRPr>
            </a:lvl2pPr>
            <a:lvl3pPr lvl="2">
              <a:spcBef>
                <a:spcPts val="0"/>
              </a:spcBef>
              <a:spcAft>
                <a:spcPts val="0"/>
              </a:spcAft>
              <a:buClr>
                <a:schemeClr val="lt1"/>
              </a:buClr>
              <a:buSzPts val="4800"/>
              <a:buNone/>
              <a:defRPr sz="4800">
                <a:solidFill>
                  <a:schemeClr val="lt1"/>
                </a:solidFill>
              </a:defRPr>
            </a:lvl3pPr>
            <a:lvl4pPr lvl="3">
              <a:spcBef>
                <a:spcPts val="0"/>
              </a:spcBef>
              <a:spcAft>
                <a:spcPts val="0"/>
              </a:spcAft>
              <a:buClr>
                <a:schemeClr val="lt1"/>
              </a:buClr>
              <a:buSzPts val="4800"/>
              <a:buNone/>
              <a:defRPr sz="4800">
                <a:solidFill>
                  <a:schemeClr val="lt1"/>
                </a:solidFill>
              </a:defRPr>
            </a:lvl4pPr>
            <a:lvl5pPr lvl="4">
              <a:spcBef>
                <a:spcPts val="0"/>
              </a:spcBef>
              <a:spcAft>
                <a:spcPts val="0"/>
              </a:spcAft>
              <a:buClr>
                <a:schemeClr val="lt1"/>
              </a:buClr>
              <a:buSzPts val="4800"/>
              <a:buNone/>
              <a:defRPr sz="4800">
                <a:solidFill>
                  <a:schemeClr val="lt1"/>
                </a:solidFill>
              </a:defRPr>
            </a:lvl5pPr>
            <a:lvl6pPr lvl="5">
              <a:spcBef>
                <a:spcPts val="0"/>
              </a:spcBef>
              <a:spcAft>
                <a:spcPts val="0"/>
              </a:spcAft>
              <a:buClr>
                <a:schemeClr val="lt1"/>
              </a:buClr>
              <a:buSzPts val="4800"/>
              <a:buNone/>
              <a:defRPr sz="4800">
                <a:solidFill>
                  <a:schemeClr val="lt1"/>
                </a:solidFill>
              </a:defRPr>
            </a:lvl6pPr>
            <a:lvl7pPr lvl="6">
              <a:spcBef>
                <a:spcPts val="0"/>
              </a:spcBef>
              <a:spcAft>
                <a:spcPts val="0"/>
              </a:spcAft>
              <a:buClr>
                <a:schemeClr val="lt1"/>
              </a:buClr>
              <a:buSzPts val="4800"/>
              <a:buNone/>
              <a:defRPr sz="4800">
                <a:solidFill>
                  <a:schemeClr val="lt1"/>
                </a:solidFill>
              </a:defRPr>
            </a:lvl7pPr>
            <a:lvl8pPr lvl="7">
              <a:spcBef>
                <a:spcPts val="0"/>
              </a:spcBef>
              <a:spcAft>
                <a:spcPts val="0"/>
              </a:spcAft>
              <a:buClr>
                <a:schemeClr val="lt1"/>
              </a:buClr>
              <a:buSzPts val="4800"/>
              <a:buNone/>
              <a:defRPr sz="4800">
                <a:solidFill>
                  <a:schemeClr val="lt1"/>
                </a:solidFill>
              </a:defRPr>
            </a:lvl8pPr>
            <a:lvl9pPr lvl="8">
              <a:spcBef>
                <a:spcPts val="0"/>
              </a:spcBef>
              <a:spcAft>
                <a:spcPts val="0"/>
              </a:spcAft>
              <a:buClr>
                <a:schemeClr val="lt1"/>
              </a:buClr>
              <a:buSzPts val="4800"/>
              <a:buNone/>
              <a:defRPr sz="4800">
                <a:solidFill>
                  <a:schemeClr val="lt1"/>
                </a:solidFill>
              </a:defRPr>
            </a:lvl9pPr>
          </a:lstStyle>
          <a:p/>
        </p:txBody>
      </p:sp>
      <p:sp>
        <p:nvSpPr>
          <p:cNvPr id="58" name="Google Shape;58;p8"/>
          <p:cNvSpPr txBox="1"/>
          <p:nvPr>
            <p:ph idx="12" type="sldNum"/>
          </p:nvPr>
        </p:nvSpPr>
        <p:spPr>
          <a:xfrm>
            <a:off x="8460431" y="4651190"/>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59" name="Shape 59"/>
        <p:cNvGrpSpPr/>
        <p:nvPr/>
      </p:nvGrpSpPr>
      <p:grpSpPr>
        <a:xfrm>
          <a:off x="0" y="0"/>
          <a:ext cx="0" cy="0"/>
          <a:chOff x="0" y="0"/>
          <a:chExt cx="0" cy="0"/>
        </a:xfrm>
      </p:grpSpPr>
      <p:sp>
        <p:nvSpPr>
          <p:cNvPr id="60" name="Google Shape;60;p9"/>
          <p:cNvSpPr/>
          <p:nvPr/>
        </p:nvSpPr>
        <p:spPr>
          <a:xfrm>
            <a:off x="4572000" y="-175"/>
            <a:ext cx="4572000" cy="51435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cxnSp>
        <p:nvCxnSpPr>
          <p:cNvPr id="61" name="Google Shape;61;p9"/>
          <p:cNvCxnSpPr/>
          <p:nvPr/>
        </p:nvCxnSpPr>
        <p:spPr>
          <a:xfrm>
            <a:off x="5029675" y="4495500"/>
            <a:ext cx="468300" cy="0"/>
          </a:xfrm>
          <a:prstGeom prst="straightConnector1">
            <a:avLst/>
          </a:prstGeom>
          <a:noFill/>
          <a:ln cap="flat" cmpd="sng" w="19050">
            <a:solidFill>
              <a:schemeClr val="lt1"/>
            </a:solidFill>
            <a:prstDash val="solid"/>
            <a:round/>
            <a:headEnd len="sm" w="sm" type="none"/>
            <a:tailEnd len="sm" w="sm" type="none"/>
          </a:ln>
        </p:spPr>
      </p:cxnSp>
      <p:sp>
        <p:nvSpPr>
          <p:cNvPr id="62" name="Google Shape;62;p9"/>
          <p:cNvSpPr txBox="1"/>
          <p:nvPr>
            <p:ph type="title"/>
          </p:nvPr>
        </p:nvSpPr>
        <p:spPr>
          <a:xfrm>
            <a:off x="265500" y="1151100"/>
            <a:ext cx="4045200" cy="15645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63" name="Google Shape;63;p9"/>
          <p:cNvSpPr txBox="1"/>
          <p:nvPr>
            <p:ph idx="1" type="subTitle"/>
          </p:nvPr>
        </p:nvSpPr>
        <p:spPr>
          <a:xfrm>
            <a:off x="265500" y="2769001"/>
            <a:ext cx="4045200" cy="12693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64" name="Google Shape;64;p9"/>
          <p:cNvSpPr txBox="1"/>
          <p:nvPr>
            <p:ph idx="2" type="body"/>
          </p:nvPr>
        </p:nvSpPr>
        <p:spPr>
          <a:xfrm>
            <a:off x="4939500" y="724200"/>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Clr>
                <a:schemeClr val="lt1"/>
              </a:buClr>
              <a:buSzPts val="1800"/>
              <a:buChar char="●"/>
              <a:defRPr>
                <a:solidFill>
                  <a:schemeClr val="lt1"/>
                </a:solidFill>
              </a:defRPr>
            </a:lvl1pPr>
            <a:lvl2pPr indent="-317500" lvl="1" marL="914400">
              <a:spcBef>
                <a:spcPts val="0"/>
              </a:spcBef>
              <a:spcAft>
                <a:spcPts val="0"/>
              </a:spcAft>
              <a:buClr>
                <a:schemeClr val="lt1"/>
              </a:buClr>
              <a:buSzPts val="1400"/>
              <a:buChar char="○"/>
              <a:defRPr>
                <a:solidFill>
                  <a:schemeClr val="lt1"/>
                </a:solidFill>
              </a:defRPr>
            </a:lvl2pPr>
            <a:lvl3pPr indent="-317500" lvl="2" marL="1371600">
              <a:spcBef>
                <a:spcPts val="0"/>
              </a:spcBef>
              <a:spcAft>
                <a:spcPts val="0"/>
              </a:spcAft>
              <a:buClr>
                <a:schemeClr val="lt1"/>
              </a:buClr>
              <a:buSzPts val="1400"/>
              <a:buChar char="■"/>
              <a:defRPr>
                <a:solidFill>
                  <a:schemeClr val="lt1"/>
                </a:solidFill>
              </a:defRPr>
            </a:lvl3pPr>
            <a:lvl4pPr indent="-317500" lvl="3" marL="1828800">
              <a:spcBef>
                <a:spcPts val="0"/>
              </a:spcBef>
              <a:spcAft>
                <a:spcPts val="0"/>
              </a:spcAft>
              <a:buClr>
                <a:schemeClr val="lt1"/>
              </a:buClr>
              <a:buSzPts val="1400"/>
              <a:buChar char="●"/>
              <a:defRPr>
                <a:solidFill>
                  <a:schemeClr val="lt1"/>
                </a:solidFill>
              </a:defRPr>
            </a:lvl4pPr>
            <a:lvl5pPr indent="-317500" lvl="4" marL="2286000">
              <a:spcBef>
                <a:spcPts val="0"/>
              </a:spcBef>
              <a:spcAft>
                <a:spcPts val="0"/>
              </a:spcAft>
              <a:buClr>
                <a:schemeClr val="lt1"/>
              </a:buClr>
              <a:buSzPts val="1400"/>
              <a:buChar char="○"/>
              <a:defRPr>
                <a:solidFill>
                  <a:schemeClr val="lt1"/>
                </a:solidFill>
              </a:defRPr>
            </a:lvl5pPr>
            <a:lvl6pPr indent="-317500" lvl="5" marL="2743200">
              <a:spcBef>
                <a:spcPts val="0"/>
              </a:spcBef>
              <a:spcAft>
                <a:spcPts val="0"/>
              </a:spcAft>
              <a:buClr>
                <a:schemeClr val="lt1"/>
              </a:buClr>
              <a:buSzPts val="1400"/>
              <a:buChar char="■"/>
              <a:defRPr>
                <a:solidFill>
                  <a:schemeClr val="lt1"/>
                </a:solidFill>
              </a:defRPr>
            </a:lvl6pPr>
            <a:lvl7pPr indent="-317500" lvl="6" marL="3200400">
              <a:spcBef>
                <a:spcPts val="0"/>
              </a:spcBef>
              <a:spcAft>
                <a:spcPts val="0"/>
              </a:spcAft>
              <a:buClr>
                <a:schemeClr val="lt1"/>
              </a:buClr>
              <a:buSzPts val="1400"/>
              <a:buChar char="●"/>
              <a:defRPr>
                <a:solidFill>
                  <a:schemeClr val="lt1"/>
                </a:solidFill>
              </a:defRPr>
            </a:lvl7pPr>
            <a:lvl8pPr indent="-317500" lvl="7" marL="3657600">
              <a:spcBef>
                <a:spcPts val="0"/>
              </a:spcBef>
              <a:spcAft>
                <a:spcPts val="0"/>
              </a:spcAft>
              <a:buClr>
                <a:schemeClr val="lt1"/>
              </a:buClr>
              <a:buSzPts val="1400"/>
              <a:buChar char="○"/>
              <a:defRPr>
                <a:solidFill>
                  <a:schemeClr val="lt1"/>
                </a:solidFill>
              </a:defRPr>
            </a:lvl8pPr>
            <a:lvl9pPr indent="-317500" lvl="8" marL="4114800">
              <a:spcBef>
                <a:spcPts val="0"/>
              </a:spcBef>
              <a:spcAft>
                <a:spcPts val="0"/>
              </a:spcAft>
              <a:buClr>
                <a:schemeClr val="lt1"/>
              </a:buClr>
              <a:buSzPts val="1400"/>
              <a:buChar char="■"/>
              <a:defRPr>
                <a:solidFill>
                  <a:schemeClr val="lt1"/>
                </a:solidFill>
              </a:defRPr>
            </a:lvl9pPr>
          </a:lstStyle>
          <a:p/>
        </p:txBody>
      </p:sp>
      <p:sp>
        <p:nvSpPr>
          <p:cNvPr id="65" name="Google Shape;65;p9"/>
          <p:cNvSpPr txBox="1"/>
          <p:nvPr>
            <p:ph idx="12" type="sldNum"/>
          </p:nvPr>
        </p:nvSpPr>
        <p:spPr>
          <a:xfrm>
            <a:off x="8460431" y="4651190"/>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66" name="Shape 66"/>
        <p:cNvGrpSpPr/>
        <p:nvPr/>
      </p:nvGrpSpPr>
      <p:grpSpPr>
        <a:xfrm>
          <a:off x="0" y="0"/>
          <a:ext cx="0" cy="0"/>
          <a:chOff x="0" y="0"/>
          <a:chExt cx="0" cy="0"/>
        </a:xfrm>
      </p:grpSpPr>
      <p:sp>
        <p:nvSpPr>
          <p:cNvPr id="67" name="Google Shape;67;p10"/>
          <p:cNvSpPr txBox="1"/>
          <p:nvPr>
            <p:ph idx="1" type="body"/>
          </p:nvPr>
        </p:nvSpPr>
        <p:spPr>
          <a:xfrm>
            <a:off x="319500" y="4230575"/>
            <a:ext cx="5998800" cy="5988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68" name="Google Shape;68;p10"/>
          <p:cNvSpPr txBox="1"/>
          <p:nvPr>
            <p:ph idx="12" type="sldNum"/>
          </p:nvPr>
        </p:nvSpPr>
        <p:spPr>
          <a:xfrm>
            <a:off x="8460431" y="4651190"/>
            <a:ext cx="548700" cy="393600"/>
          </a:xfrm>
          <a:prstGeom prst="rect">
            <a:avLst/>
          </a:prstGeom>
        </p:spPr>
        <p:txBody>
          <a:bodyPr anchorCtr="0" anchor="ctr" bIns="91425" lIns="91425" spcFirstLastPara="1" rIns="91425" wrap="square" tIns="91425">
            <a:normAutofit/>
          </a:bodyPr>
          <a:lstStyle>
            <a:lvl1pPr lvl="0">
              <a:buNone/>
              <a:defRPr>
                <a:solidFill>
                  <a:schemeClr val="dk2"/>
                </a:solidFill>
              </a:defRPr>
            </a:lvl1pPr>
            <a:lvl2pPr lvl="1">
              <a:buNone/>
              <a:defRPr>
                <a:solidFill>
                  <a:schemeClr val="dk2"/>
                </a:solidFill>
              </a:defRPr>
            </a:lvl2pPr>
            <a:lvl3pPr lvl="2">
              <a:buNone/>
              <a:defRPr>
                <a:solidFill>
                  <a:schemeClr val="dk2"/>
                </a:solidFill>
              </a:defRPr>
            </a:lvl3pPr>
            <a:lvl4pPr lvl="3">
              <a:buNone/>
              <a:defRPr>
                <a:solidFill>
                  <a:schemeClr val="dk2"/>
                </a:solidFill>
              </a:defRPr>
            </a:lvl4pPr>
            <a:lvl5pPr lvl="4">
              <a:buNone/>
              <a:defRPr>
                <a:solidFill>
                  <a:schemeClr val="dk2"/>
                </a:solidFill>
              </a:defRPr>
            </a:lvl5pPr>
            <a:lvl6pPr lvl="5">
              <a:buNone/>
              <a:defRPr>
                <a:solidFill>
                  <a:schemeClr val="dk2"/>
                </a:solidFill>
              </a:defRPr>
            </a:lvl6pPr>
            <a:lvl7pPr lvl="6">
              <a:buNone/>
              <a:defRPr>
                <a:solidFill>
                  <a:schemeClr val="dk2"/>
                </a:solidFill>
              </a:defRPr>
            </a:lvl7pPr>
            <a:lvl8pPr lvl="7">
              <a:buNone/>
              <a:defRPr>
                <a:solidFill>
                  <a:schemeClr val="dk2"/>
                </a:solidFill>
              </a:defRPr>
            </a:lvl8pPr>
            <a:lvl9pPr lvl="8">
              <a:buNone/>
              <a:defRPr>
                <a:solidFill>
                  <a:schemeClr val="dk2"/>
                </a:solidFill>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geometric">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10000"/>
            <a:ext cx="8520600" cy="6078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1pPr>
            <a:lvl2pPr lvl="1">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2pPr>
            <a:lvl3pPr lvl="2">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3pPr>
            <a:lvl4pPr lvl="3">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4pPr>
            <a:lvl5pPr lvl="4">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5pPr>
            <a:lvl6pPr lvl="5">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6pPr>
            <a:lvl7pPr lvl="6">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7pPr>
            <a:lvl8pPr lvl="7">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8pPr>
            <a:lvl9pPr lvl="8">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9pPr>
          </a:lstStyle>
          <a:p/>
        </p:txBody>
      </p:sp>
      <p:sp>
        <p:nvSpPr>
          <p:cNvPr id="7" name="Google Shape;7;p1"/>
          <p:cNvSpPr txBox="1"/>
          <p:nvPr>
            <p:ph idx="1" type="body"/>
          </p:nvPr>
        </p:nvSpPr>
        <p:spPr>
          <a:xfrm>
            <a:off x="311700" y="1229875"/>
            <a:ext cx="8520600" cy="33390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Font typeface="Roboto"/>
              <a:buChar char="●"/>
              <a:defRPr sz="1800">
                <a:solidFill>
                  <a:schemeClr val="dk2"/>
                </a:solidFill>
                <a:latin typeface="Roboto"/>
                <a:ea typeface="Roboto"/>
                <a:cs typeface="Roboto"/>
                <a:sym typeface="Roboto"/>
              </a:defRPr>
            </a:lvl1pPr>
            <a:lvl2pPr indent="-317500" lvl="1" marL="914400">
              <a:lnSpc>
                <a:spcPct val="115000"/>
              </a:lnSpc>
              <a:spcBef>
                <a:spcPts val="0"/>
              </a:spcBef>
              <a:spcAft>
                <a:spcPts val="0"/>
              </a:spcAft>
              <a:buClr>
                <a:schemeClr val="dk2"/>
              </a:buClr>
              <a:buSzPts val="1400"/>
              <a:buFont typeface="Roboto"/>
              <a:buChar char="○"/>
              <a:defRPr>
                <a:solidFill>
                  <a:schemeClr val="dk2"/>
                </a:solidFill>
                <a:latin typeface="Roboto"/>
                <a:ea typeface="Roboto"/>
                <a:cs typeface="Roboto"/>
                <a:sym typeface="Roboto"/>
              </a:defRPr>
            </a:lvl2pPr>
            <a:lvl3pPr indent="-317500" lvl="2" marL="1371600">
              <a:lnSpc>
                <a:spcPct val="115000"/>
              </a:lnSpc>
              <a:spcBef>
                <a:spcPts val="0"/>
              </a:spcBef>
              <a:spcAft>
                <a:spcPts val="0"/>
              </a:spcAft>
              <a:buClr>
                <a:schemeClr val="dk2"/>
              </a:buClr>
              <a:buSzPts val="1400"/>
              <a:buFont typeface="Roboto"/>
              <a:buChar char="■"/>
              <a:defRPr>
                <a:solidFill>
                  <a:schemeClr val="dk2"/>
                </a:solidFill>
                <a:latin typeface="Roboto"/>
                <a:ea typeface="Roboto"/>
                <a:cs typeface="Roboto"/>
                <a:sym typeface="Roboto"/>
              </a:defRPr>
            </a:lvl3pPr>
            <a:lvl4pPr indent="-317500" lvl="3" marL="1828800">
              <a:lnSpc>
                <a:spcPct val="115000"/>
              </a:lnSpc>
              <a:spcBef>
                <a:spcPts val="0"/>
              </a:spcBef>
              <a:spcAft>
                <a:spcPts val="0"/>
              </a:spcAft>
              <a:buClr>
                <a:schemeClr val="dk2"/>
              </a:buClr>
              <a:buSzPts val="1400"/>
              <a:buFont typeface="Roboto"/>
              <a:buChar char="●"/>
              <a:defRPr>
                <a:solidFill>
                  <a:schemeClr val="dk2"/>
                </a:solidFill>
                <a:latin typeface="Roboto"/>
                <a:ea typeface="Roboto"/>
                <a:cs typeface="Roboto"/>
                <a:sym typeface="Roboto"/>
              </a:defRPr>
            </a:lvl4pPr>
            <a:lvl5pPr indent="-317500" lvl="4" marL="2286000">
              <a:lnSpc>
                <a:spcPct val="115000"/>
              </a:lnSpc>
              <a:spcBef>
                <a:spcPts val="0"/>
              </a:spcBef>
              <a:spcAft>
                <a:spcPts val="0"/>
              </a:spcAft>
              <a:buClr>
                <a:schemeClr val="dk2"/>
              </a:buClr>
              <a:buSzPts val="1400"/>
              <a:buFont typeface="Roboto"/>
              <a:buChar char="○"/>
              <a:defRPr>
                <a:solidFill>
                  <a:schemeClr val="dk2"/>
                </a:solidFill>
                <a:latin typeface="Roboto"/>
                <a:ea typeface="Roboto"/>
                <a:cs typeface="Roboto"/>
                <a:sym typeface="Roboto"/>
              </a:defRPr>
            </a:lvl5pPr>
            <a:lvl6pPr indent="-317500" lvl="5" marL="2743200">
              <a:lnSpc>
                <a:spcPct val="115000"/>
              </a:lnSpc>
              <a:spcBef>
                <a:spcPts val="0"/>
              </a:spcBef>
              <a:spcAft>
                <a:spcPts val="0"/>
              </a:spcAft>
              <a:buClr>
                <a:schemeClr val="dk2"/>
              </a:buClr>
              <a:buSzPts val="1400"/>
              <a:buFont typeface="Roboto"/>
              <a:buChar char="■"/>
              <a:defRPr>
                <a:solidFill>
                  <a:schemeClr val="dk2"/>
                </a:solidFill>
                <a:latin typeface="Roboto"/>
                <a:ea typeface="Roboto"/>
                <a:cs typeface="Roboto"/>
                <a:sym typeface="Roboto"/>
              </a:defRPr>
            </a:lvl6pPr>
            <a:lvl7pPr indent="-317500" lvl="6" marL="3200400">
              <a:lnSpc>
                <a:spcPct val="115000"/>
              </a:lnSpc>
              <a:spcBef>
                <a:spcPts val="0"/>
              </a:spcBef>
              <a:spcAft>
                <a:spcPts val="0"/>
              </a:spcAft>
              <a:buClr>
                <a:schemeClr val="dk2"/>
              </a:buClr>
              <a:buSzPts val="1400"/>
              <a:buFont typeface="Roboto"/>
              <a:buChar char="●"/>
              <a:defRPr>
                <a:solidFill>
                  <a:schemeClr val="dk2"/>
                </a:solidFill>
                <a:latin typeface="Roboto"/>
                <a:ea typeface="Roboto"/>
                <a:cs typeface="Roboto"/>
                <a:sym typeface="Roboto"/>
              </a:defRPr>
            </a:lvl7pPr>
            <a:lvl8pPr indent="-317500" lvl="7" marL="3657600">
              <a:lnSpc>
                <a:spcPct val="115000"/>
              </a:lnSpc>
              <a:spcBef>
                <a:spcPts val="0"/>
              </a:spcBef>
              <a:spcAft>
                <a:spcPts val="0"/>
              </a:spcAft>
              <a:buClr>
                <a:schemeClr val="dk2"/>
              </a:buClr>
              <a:buSzPts val="1400"/>
              <a:buFont typeface="Roboto"/>
              <a:buChar char="○"/>
              <a:defRPr>
                <a:solidFill>
                  <a:schemeClr val="dk2"/>
                </a:solidFill>
                <a:latin typeface="Roboto"/>
                <a:ea typeface="Roboto"/>
                <a:cs typeface="Roboto"/>
                <a:sym typeface="Roboto"/>
              </a:defRPr>
            </a:lvl8pPr>
            <a:lvl9pPr indent="-317500" lvl="8" marL="4114800">
              <a:lnSpc>
                <a:spcPct val="115000"/>
              </a:lnSpc>
              <a:spcBef>
                <a:spcPts val="0"/>
              </a:spcBef>
              <a:spcAft>
                <a:spcPts val="0"/>
              </a:spcAft>
              <a:buClr>
                <a:schemeClr val="dk2"/>
              </a:buClr>
              <a:buSzPts val="1400"/>
              <a:buFont typeface="Roboto"/>
              <a:buChar char="■"/>
              <a:defRPr>
                <a:solidFill>
                  <a:schemeClr val="dk2"/>
                </a:solidFill>
                <a:latin typeface="Roboto"/>
                <a:ea typeface="Roboto"/>
                <a:cs typeface="Roboto"/>
                <a:sym typeface="Roboto"/>
              </a:defRPr>
            </a:lvl9pPr>
          </a:lstStyle>
          <a:p/>
        </p:txBody>
      </p:sp>
      <p:sp>
        <p:nvSpPr>
          <p:cNvPr id="8" name="Google Shape;8;p1"/>
          <p:cNvSpPr txBox="1"/>
          <p:nvPr>
            <p:ph idx="12" type="sldNum"/>
          </p:nvPr>
        </p:nvSpPr>
        <p:spPr>
          <a:xfrm>
            <a:off x="8460431" y="4651190"/>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lt1"/>
                </a:solidFill>
                <a:latin typeface="Roboto"/>
                <a:ea typeface="Roboto"/>
                <a:cs typeface="Roboto"/>
                <a:sym typeface="Roboto"/>
              </a:defRPr>
            </a:lvl1pPr>
            <a:lvl2pPr lvl="1" algn="r">
              <a:buNone/>
              <a:defRPr sz="1000">
                <a:solidFill>
                  <a:schemeClr val="lt1"/>
                </a:solidFill>
                <a:latin typeface="Roboto"/>
                <a:ea typeface="Roboto"/>
                <a:cs typeface="Roboto"/>
                <a:sym typeface="Roboto"/>
              </a:defRPr>
            </a:lvl2pPr>
            <a:lvl3pPr lvl="2" algn="r">
              <a:buNone/>
              <a:defRPr sz="1000">
                <a:solidFill>
                  <a:schemeClr val="lt1"/>
                </a:solidFill>
                <a:latin typeface="Roboto"/>
                <a:ea typeface="Roboto"/>
                <a:cs typeface="Roboto"/>
                <a:sym typeface="Roboto"/>
              </a:defRPr>
            </a:lvl3pPr>
            <a:lvl4pPr lvl="3" algn="r">
              <a:buNone/>
              <a:defRPr sz="1000">
                <a:solidFill>
                  <a:schemeClr val="lt1"/>
                </a:solidFill>
                <a:latin typeface="Roboto"/>
                <a:ea typeface="Roboto"/>
                <a:cs typeface="Roboto"/>
                <a:sym typeface="Roboto"/>
              </a:defRPr>
            </a:lvl4pPr>
            <a:lvl5pPr lvl="4" algn="r">
              <a:buNone/>
              <a:defRPr sz="1000">
                <a:solidFill>
                  <a:schemeClr val="lt1"/>
                </a:solidFill>
                <a:latin typeface="Roboto"/>
                <a:ea typeface="Roboto"/>
                <a:cs typeface="Roboto"/>
                <a:sym typeface="Roboto"/>
              </a:defRPr>
            </a:lvl5pPr>
            <a:lvl6pPr lvl="5" algn="r">
              <a:buNone/>
              <a:defRPr sz="1000">
                <a:solidFill>
                  <a:schemeClr val="lt1"/>
                </a:solidFill>
                <a:latin typeface="Roboto"/>
                <a:ea typeface="Roboto"/>
                <a:cs typeface="Roboto"/>
                <a:sym typeface="Roboto"/>
              </a:defRPr>
            </a:lvl6pPr>
            <a:lvl7pPr lvl="6" algn="r">
              <a:buNone/>
              <a:defRPr sz="1000">
                <a:solidFill>
                  <a:schemeClr val="lt1"/>
                </a:solidFill>
                <a:latin typeface="Roboto"/>
                <a:ea typeface="Roboto"/>
                <a:cs typeface="Roboto"/>
                <a:sym typeface="Roboto"/>
              </a:defRPr>
            </a:lvl7pPr>
            <a:lvl8pPr lvl="7" algn="r">
              <a:buNone/>
              <a:defRPr sz="1000">
                <a:solidFill>
                  <a:schemeClr val="lt1"/>
                </a:solidFill>
                <a:latin typeface="Roboto"/>
                <a:ea typeface="Roboto"/>
                <a:cs typeface="Roboto"/>
                <a:sym typeface="Roboto"/>
              </a:defRPr>
            </a:lvl8pPr>
            <a:lvl9pPr lvl="8" algn="r">
              <a:buNone/>
              <a:defRPr sz="1000">
                <a:solidFill>
                  <a:schemeClr val="lt1"/>
                </a:solidFill>
                <a:latin typeface="Roboto"/>
                <a:ea typeface="Roboto"/>
                <a:cs typeface="Roboto"/>
                <a:sym typeface="Roboto"/>
              </a:defRPr>
            </a:lvl9pPr>
          </a:lstStyle>
          <a:p>
            <a:pPr indent="0" lvl="0" marL="0" rtl="0" algn="r">
              <a:spcBef>
                <a:spcPts val="0"/>
              </a:spcBef>
              <a:spcAft>
                <a:spcPts val="0"/>
              </a:spcAft>
              <a:buNone/>
            </a:pPr>
            <a:fld id="{00000000-1234-1234-1234-123412341234}" type="slidenum">
              <a:rPr lang="en-GB"/>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6.png"/><Relationship Id="rId4" Type="http://schemas.openxmlformats.org/officeDocument/2006/relationships/image" Target="../media/image5.png"/><Relationship Id="rId9" Type="http://schemas.openxmlformats.org/officeDocument/2006/relationships/image" Target="../media/image4.png"/><Relationship Id="rId5" Type="http://schemas.openxmlformats.org/officeDocument/2006/relationships/image" Target="../media/image2.png"/><Relationship Id="rId6" Type="http://schemas.openxmlformats.org/officeDocument/2006/relationships/image" Target="../media/image1.png"/><Relationship Id="rId7" Type="http://schemas.openxmlformats.org/officeDocument/2006/relationships/image" Target="../media/image3.png"/><Relationship Id="rId8" Type="http://schemas.openxmlformats.org/officeDocument/2006/relationships/image" Target="../media/image7.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0.xml"/><Relationship Id="rId3" Type="http://schemas.openxmlformats.org/officeDocument/2006/relationships/image" Target="../media/image6.png"/><Relationship Id="rId4" Type="http://schemas.openxmlformats.org/officeDocument/2006/relationships/image" Target="../media/image5.png"/><Relationship Id="rId9" Type="http://schemas.openxmlformats.org/officeDocument/2006/relationships/image" Target="../media/image4.png"/><Relationship Id="rId5" Type="http://schemas.openxmlformats.org/officeDocument/2006/relationships/image" Target="../media/image2.png"/><Relationship Id="rId6" Type="http://schemas.openxmlformats.org/officeDocument/2006/relationships/image" Target="../media/image1.png"/><Relationship Id="rId7" Type="http://schemas.openxmlformats.org/officeDocument/2006/relationships/image" Target="../media/image3.png"/><Relationship Id="rId8" Type="http://schemas.openxmlformats.org/officeDocument/2006/relationships/image" Target="../media/image7.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1.xml"/><Relationship Id="rId3" Type="http://schemas.openxmlformats.org/officeDocument/2006/relationships/image" Target="../media/image6.png"/><Relationship Id="rId4" Type="http://schemas.openxmlformats.org/officeDocument/2006/relationships/image" Target="../media/image5.png"/><Relationship Id="rId9" Type="http://schemas.openxmlformats.org/officeDocument/2006/relationships/image" Target="../media/image4.png"/><Relationship Id="rId5" Type="http://schemas.openxmlformats.org/officeDocument/2006/relationships/image" Target="../media/image2.png"/><Relationship Id="rId6" Type="http://schemas.openxmlformats.org/officeDocument/2006/relationships/image" Target="../media/image1.png"/><Relationship Id="rId7" Type="http://schemas.openxmlformats.org/officeDocument/2006/relationships/image" Target="../media/image3.png"/><Relationship Id="rId8" Type="http://schemas.openxmlformats.org/officeDocument/2006/relationships/image" Target="../media/image7.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2.xml"/><Relationship Id="rId3" Type="http://schemas.openxmlformats.org/officeDocument/2006/relationships/image" Target="../media/image6.png"/><Relationship Id="rId4" Type="http://schemas.openxmlformats.org/officeDocument/2006/relationships/image" Target="../media/image5.png"/><Relationship Id="rId10" Type="http://schemas.openxmlformats.org/officeDocument/2006/relationships/image" Target="../media/image8.png"/><Relationship Id="rId9" Type="http://schemas.openxmlformats.org/officeDocument/2006/relationships/image" Target="../media/image4.png"/><Relationship Id="rId5" Type="http://schemas.openxmlformats.org/officeDocument/2006/relationships/image" Target="../media/image2.png"/><Relationship Id="rId6" Type="http://schemas.openxmlformats.org/officeDocument/2006/relationships/image" Target="../media/image1.png"/><Relationship Id="rId7" Type="http://schemas.openxmlformats.org/officeDocument/2006/relationships/image" Target="../media/image3.png"/><Relationship Id="rId8" Type="http://schemas.openxmlformats.org/officeDocument/2006/relationships/image" Target="../media/image7.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3.xml"/><Relationship Id="rId3" Type="http://schemas.openxmlformats.org/officeDocument/2006/relationships/image" Target="../media/image6.png"/><Relationship Id="rId4" Type="http://schemas.openxmlformats.org/officeDocument/2006/relationships/image" Target="../media/image5.png"/><Relationship Id="rId9" Type="http://schemas.openxmlformats.org/officeDocument/2006/relationships/image" Target="../media/image4.png"/><Relationship Id="rId5" Type="http://schemas.openxmlformats.org/officeDocument/2006/relationships/image" Target="../media/image2.png"/><Relationship Id="rId6" Type="http://schemas.openxmlformats.org/officeDocument/2006/relationships/image" Target="../media/image1.png"/><Relationship Id="rId7" Type="http://schemas.openxmlformats.org/officeDocument/2006/relationships/image" Target="../media/image3.png"/><Relationship Id="rId8" Type="http://schemas.openxmlformats.org/officeDocument/2006/relationships/image" Target="../media/image7.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4.xml"/><Relationship Id="rId3" Type="http://schemas.openxmlformats.org/officeDocument/2006/relationships/image" Target="../media/image6.png"/><Relationship Id="rId4" Type="http://schemas.openxmlformats.org/officeDocument/2006/relationships/image" Target="../media/image5.png"/><Relationship Id="rId10" Type="http://schemas.openxmlformats.org/officeDocument/2006/relationships/image" Target="../media/image9.png"/><Relationship Id="rId9" Type="http://schemas.openxmlformats.org/officeDocument/2006/relationships/image" Target="../media/image4.png"/><Relationship Id="rId5" Type="http://schemas.openxmlformats.org/officeDocument/2006/relationships/image" Target="../media/image2.png"/><Relationship Id="rId6" Type="http://schemas.openxmlformats.org/officeDocument/2006/relationships/image" Target="../media/image1.png"/><Relationship Id="rId7" Type="http://schemas.openxmlformats.org/officeDocument/2006/relationships/image" Target="../media/image3.png"/><Relationship Id="rId8" Type="http://schemas.openxmlformats.org/officeDocument/2006/relationships/image" Target="../media/image7.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5.xml"/><Relationship Id="rId3" Type="http://schemas.openxmlformats.org/officeDocument/2006/relationships/image" Target="../media/image6.png"/><Relationship Id="rId4" Type="http://schemas.openxmlformats.org/officeDocument/2006/relationships/image" Target="../media/image5.png"/><Relationship Id="rId9" Type="http://schemas.openxmlformats.org/officeDocument/2006/relationships/image" Target="../media/image4.png"/><Relationship Id="rId5" Type="http://schemas.openxmlformats.org/officeDocument/2006/relationships/image" Target="../media/image2.png"/><Relationship Id="rId6" Type="http://schemas.openxmlformats.org/officeDocument/2006/relationships/image" Target="../media/image1.png"/><Relationship Id="rId7" Type="http://schemas.openxmlformats.org/officeDocument/2006/relationships/image" Target="../media/image3.png"/><Relationship Id="rId8" Type="http://schemas.openxmlformats.org/officeDocument/2006/relationships/image" Target="../media/image7.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6.xml"/><Relationship Id="rId3" Type="http://schemas.openxmlformats.org/officeDocument/2006/relationships/image" Target="../media/image6.png"/><Relationship Id="rId4" Type="http://schemas.openxmlformats.org/officeDocument/2006/relationships/image" Target="../media/image5.png"/><Relationship Id="rId9" Type="http://schemas.openxmlformats.org/officeDocument/2006/relationships/image" Target="../media/image4.png"/><Relationship Id="rId5" Type="http://schemas.openxmlformats.org/officeDocument/2006/relationships/image" Target="../media/image2.png"/><Relationship Id="rId6" Type="http://schemas.openxmlformats.org/officeDocument/2006/relationships/image" Target="../media/image1.png"/><Relationship Id="rId7" Type="http://schemas.openxmlformats.org/officeDocument/2006/relationships/image" Target="../media/image3.png"/><Relationship Id="rId8" Type="http://schemas.openxmlformats.org/officeDocument/2006/relationships/image" Target="../media/image7.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 Id="rId3" Type="http://schemas.openxmlformats.org/officeDocument/2006/relationships/image" Target="../media/image6.png"/><Relationship Id="rId4" Type="http://schemas.openxmlformats.org/officeDocument/2006/relationships/image" Target="../media/image5.png"/><Relationship Id="rId9" Type="http://schemas.openxmlformats.org/officeDocument/2006/relationships/image" Target="../media/image4.png"/><Relationship Id="rId5" Type="http://schemas.openxmlformats.org/officeDocument/2006/relationships/image" Target="../media/image2.png"/><Relationship Id="rId6" Type="http://schemas.openxmlformats.org/officeDocument/2006/relationships/image" Target="../media/image1.png"/><Relationship Id="rId7" Type="http://schemas.openxmlformats.org/officeDocument/2006/relationships/image" Target="../media/image3.png"/><Relationship Id="rId8" Type="http://schemas.openxmlformats.org/officeDocument/2006/relationships/image" Target="../media/image7.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6.png"/><Relationship Id="rId4" Type="http://schemas.openxmlformats.org/officeDocument/2006/relationships/image" Target="../media/image5.png"/><Relationship Id="rId9" Type="http://schemas.openxmlformats.org/officeDocument/2006/relationships/image" Target="../media/image4.png"/><Relationship Id="rId5" Type="http://schemas.openxmlformats.org/officeDocument/2006/relationships/image" Target="../media/image2.png"/><Relationship Id="rId6" Type="http://schemas.openxmlformats.org/officeDocument/2006/relationships/image" Target="../media/image1.png"/><Relationship Id="rId7" Type="http://schemas.openxmlformats.org/officeDocument/2006/relationships/image" Target="../media/image3.png"/><Relationship Id="rId8" Type="http://schemas.openxmlformats.org/officeDocument/2006/relationships/image" Target="../media/image7.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xml"/><Relationship Id="rId3" Type="http://schemas.openxmlformats.org/officeDocument/2006/relationships/image" Target="../media/image6.png"/><Relationship Id="rId4" Type="http://schemas.openxmlformats.org/officeDocument/2006/relationships/image" Target="../media/image5.png"/><Relationship Id="rId9" Type="http://schemas.openxmlformats.org/officeDocument/2006/relationships/image" Target="../media/image4.png"/><Relationship Id="rId5" Type="http://schemas.openxmlformats.org/officeDocument/2006/relationships/image" Target="../media/image2.png"/><Relationship Id="rId6" Type="http://schemas.openxmlformats.org/officeDocument/2006/relationships/image" Target="../media/image1.png"/><Relationship Id="rId7" Type="http://schemas.openxmlformats.org/officeDocument/2006/relationships/image" Target="../media/image3.png"/><Relationship Id="rId8" Type="http://schemas.openxmlformats.org/officeDocument/2006/relationships/image" Target="../media/image7.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xml"/><Relationship Id="rId3" Type="http://schemas.openxmlformats.org/officeDocument/2006/relationships/image" Target="../media/image6.png"/><Relationship Id="rId4" Type="http://schemas.openxmlformats.org/officeDocument/2006/relationships/image" Target="../media/image5.png"/><Relationship Id="rId9" Type="http://schemas.openxmlformats.org/officeDocument/2006/relationships/image" Target="../media/image4.png"/><Relationship Id="rId5" Type="http://schemas.openxmlformats.org/officeDocument/2006/relationships/image" Target="../media/image2.png"/><Relationship Id="rId6" Type="http://schemas.openxmlformats.org/officeDocument/2006/relationships/image" Target="../media/image1.png"/><Relationship Id="rId7" Type="http://schemas.openxmlformats.org/officeDocument/2006/relationships/image" Target="../media/image3.png"/><Relationship Id="rId8" Type="http://schemas.openxmlformats.org/officeDocument/2006/relationships/image" Target="../media/image7.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6.xml"/><Relationship Id="rId3" Type="http://schemas.openxmlformats.org/officeDocument/2006/relationships/image" Target="../media/image6.png"/><Relationship Id="rId4" Type="http://schemas.openxmlformats.org/officeDocument/2006/relationships/image" Target="../media/image5.png"/><Relationship Id="rId9" Type="http://schemas.openxmlformats.org/officeDocument/2006/relationships/image" Target="../media/image4.png"/><Relationship Id="rId5" Type="http://schemas.openxmlformats.org/officeDocument/2006/relationships/image" Target="../media/image2.png"/><Relationship Id="rId6" Type="http://schemas.openxmlformats.org/officeDocument/2006/relationships/image" Target="../media/image1.png"/><Relationship Id="rId7" Type="http://schemas.openxmlformats.org/officeDocument/2006/relationships/image" Target="../media/image3.png"/><Relationship Id="rId8" Type="http://schemas.openxmlformats.org/officeDocument/2006/relationships/image" Target="../media/image7.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7.xml"/><Relationship Id="rId3" Type="http://schemas.openxmlformats.org/officeDocument/2006/relationships/image" Target="../media/image6.png"/><Relationship Id="rId4" Type="http://schemas.openxmlformats.org/officeDocument/2006/relationships/image" Target="../media/image5.png"/><Relationship Id="rId9" Type="http://schemas.openxmlformats.org/officeDocument/2006/relationships/image" Target="../media/image4.png"/><Relationship Id="rId5" Type="http://schemas.openxmlformats.org/officeDocument/2006/relationships/image" Target="../media/image2.png"/><Relationship Id="rId6" Type="http://schemas.openxmlformats.org/officeDocument/2006/relationships/image" Target="../media/image1.png"/><Relationship Id="rId7" Type="http://schemas.openxmlformats.org/officeDocument/2006/relationships/image" Target="../media/image3.png"/><Relationship Id="rId8" Type="http://schemas.openxmlformats.org/officeDocument/2006/relationships/image" Target="../media/image7.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8.xml"/><Relationship Id="rId3" Type="http://schemas.openxmlformats.org/officeDocument/2006/relationships/image" Target="../media/image6.png"/><Relationship Id="rId4" Type="http://schemas.openxmlformats.org/officeDocument/2006/relationships/image" Target="../media/image5.png"/><Relationship Id="rId9" Type="http://schemas.openxmlformats.org/officeDocument/2006/relationships/image" Target="../media/image4.png"/><Relationship Id="rId5" Type="http://schemas.openxmlformats.org/officeDocument/2006/relationships/image" Target="../media/image2.png"/><Relationship Id="rId6" Type="http://schemas.openxmlformats.org/officeDocument/2006/relationships/image" Target="../media/image1.png"/><Relationship Id="rId7" Type="http://schemas.openxmlformats.org/officeDocument/2006/relationships/image" Target="../media/image3.png"/><Relationship Id="rId8" Type="http://schemas.openxmlformats.org/officeDocument/2006/relationships/image" Target="../media/image7.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9.xml"/><Relationship Id="rId3" Type="http://schemas.openxmlformats.org/officeDocument/2006/relationships/image" Target="../media/image6.png"/><Relationship Id="rId4" Type="http://schemas.openxmlformats.org/officeDocument/2006/relationships/image" Target="../media/image5.png"/><Relationship Id="rId9" Type="http://schemas.openxmlformats.org/officeDocument/2006/relationships/image" Target="../media/image4.png"/><Relationship Id="rId5" Type="http://schemas.openxmlformats.org/officeDocument/2006/relationships/image" Target="../media/image2.png"/><Relationship Id="rId6" Type="http://schemas.openxmlformats.org/officeDocument/2006/relationships/image" Target="../media/image1.png"/><Relationship Id="rId7" Type="http://schemas.openxmlformats.org/officeDocument/2006/relationships/image" Target="../media/image3.png"/><Relationship Id="rId8"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2F2F4"/>
        </a:solidFill>
      </p:bgPr>
    </p:bg>
    <p:spTree>
      <p:nvGrpSpPr>
        <p:cNvPr id="84" name="Shape 84"/>
        <p:cNvGrpSpPr/>
        <p:nvPr/>
      </p:nvGrpSpPr>
      <p:grpSpPr>
        <a:xfrm>
          <a:off x="0" y="0"/>
          <a:ext cx="0" cy="0"/>
          <a:chOff x="0" y="0"/>
          <a:chExt cx="0" cy="0"/>
        </a:xfrm>
      </p:grpSpPr>
      <p:sp>
        <p:nvSpPr>
          <p:cNvPr id="85" name="Google Shape;85;p13"/>
          <p:cNvSpPr txBox="1"/>
          <p:nvPr>
            <p:ph type="ctrTitle"/>
          </p:nvPr>
        </p:nvSpPr>
        <p:spPr>
          <a:xfrm>
            <a:off x="598100" y="1775222"/>
            <a:ext cx="8222100" cy="838800"/>
          </a:xfrm>
          <a:prstGeom prst="rect">
            <a:avLst/>
          </a:prstGeom>
        </p:spPr>
        <p:txBody>
          <a:bodyPr anchorCtr="0" anchor="b" bIns="91425" lIns="91425" spcFirstLastPara="1" rIns="91425" wrap="square" tIns="91425">
            <a:normAutofit/>
          </a:bodyPr>
          <a:lstStyle/>
          <a:p>
            <a:pPr indent="0" lvl="0" marL="0" rtl="0" algn="ctr">
              <a:spcBef>
                <a:spcPts val="0"/>
              </a:spcBef>
              <a:spcAft>
                <a:spcPts val="0"/>
              </a:spcAft>
              <a:buNone/>
            </a:pPr>
            <a:r>
              <a:rPr b="1" lang="en-GB">
                <a:solidFill>
                  <a:schemeClr val="dk1"/>
                </a:solidFill>
              </a:rPr>
              <a:t>Table Of Content</a:t>
            </a:r>
            <a:endParaRPr b="1">
              <a:solidFill>
                <a:schemeClr val="dk1"/>
              </a:solidFill>
            </a:endParaRPr>
          </a:p>
        </p:txBody>
      </p:sp>
      <p:sp>
        <p:nvSpPr>
          <p:cNvPr id="86" name="Google Shape;86;p13"/>
          <p:cNvSpPr txBox="1"/>
          <p:nvPr>
            <p:ph idx="1" type="subTitle"/>
          </p:nvPr>
        </p:nvSpPr>
        <p:spPr>
          <a:xfrm>
            <a:off x="690649" y="2477888"/>
            <a:ext cx="8222100" cy="432900"/>
          </a:xfrm>
          <a:prstGeom prst="rect">
            <a:avLst/>
          </a:prstGeom>
        </p:spPr>
        <p:txBody>
          <a:bodyPr anchorCtr="0" anchor="t" bIns="91425" lIns="91425" spcFirstLastPara="1" rIns="91425" wrap="square" tIns="91425">
            <a:normAutofit fontScale="92500" lnSpcReduction="20000"/>
          </a:bodyPr>
          <a:lstStyle/>
          <a:p>
            <a:pPr indent="0" lvl="0" marL="0" rtl="0" algn="ctr">
              <a:spcBef>
                <a:spcPts val="0"/>
              </a:spcBef>
              <a:spcAft>
                <a:spcPts val="0"/>
              </a:spcAft>
              <a:buNone/>
            </a:pPr>
            <a:r>
              <a:rPr b="1" lang="en-GB">
                <a:solidFill>
                  <a:srgbClr val="CC0000"/>
                </a:solidFill>
              </a:rPr>
              <a:t>In this post you will learn, how to create your table of contents. </a:t>
            </a:r>
            <a:endParaRPr b="1">
              <a:solidFill>
                <a:srgbClr val="CC0000"/>
              </a:solidFill>
            </a:endParaRPr>
          </a:p>
        </p:txBody>
      </p:sp>
      <p:pic>
        <p:nvPicPr>
          <p:cNvPr id="87" name="Google Shape;87;p13"/>
          <p:cNvPicPr preferRelativeResize="0"/>
          <p:nvPr/>
        </p:nvPicPr>
        <p:blipFill>
          <a:blip r:embed="rId3">
            <a:alphaModFix/>
          </a:blip>
          <a:stretch>
            <a:fillRect/>
          </a:stretch>
        </p:blipFill>
        <p:spPr>
          <a:xfrm>
            <a:off x="474375" y="208338"/>
            <a:ext cx="2000250" cy="647700"/>
          </a:xfrm>
          <a:prstGeom prst="rect">
            <a:avLst/>
          </a:prstGeom>
          <a:noFill/>
          <a:ln>
            <a:noFill/>
          </a:ln>
        </p:spPr>
      </p:pic>
      <p:pic>
        <p:nvPicPr>
          <p:cNvPr id="88" name="Google Shape;88;p13"/>
          <p:cNvPicPr preferRelativeResize="0"/>
          <p:nvPr/>
        </p:nvPicPr>
        <p:blipFill>
          <a:blip r:embed="rId4">
            <a:alphaModFix/>
          </a:blip>
          <a:stretch>
            <a:fillRect/>
          </a:stretch>
        </p:blipFill>
        <p:spPr>
          <a:xfrm>
            <a:off x="794625" y="3668575"/>
            <a:ext cx="1028700" cy="1000125"/>
          </a:xfrm>
          <a:prstGeom prst="rect">
            <a:avLst/>
          </a:prstGeom>
          <a:noFill/>
          <a:ln>
            <a:noFill/>
          </a:ln>
        </p:spPr>
      </p:pic>
      <p:pic>
        <p:nvPicPr>
          <p:cNvPr id="89" name="Google Shape;89;p13"/>
          <p:cNvPicPr preferRelativeResize="0"/>
          <p:nvPr/>
        </p:nvPicPr>
        <p:blipFill>
          <a:blip r:embed="rId5">
            <a:alphaModFix/>
          </a:blip>
          <a:stretch>
            <a:fillRect/>
          </a:stretch>
        </p:blipFill>
        <p:spPr>
          <a:xfrm rot="-2700000">
            <a:off x="7363800" y="1211025"/>
            <a:ext cx="847725" cy="971550"/>
          </a:xfrm>
          <a:prstGeom prst="rect">
            <a:avLst/>
          </a:prstGeom>
          <a:noFill/>
          <a:ln>
            <a:noFill/>
          </a:ln>
        </p:spPr>
      </p:pic>
      <p:pic>
        <p:nvPicPr>
          <p:cNvPr id="90" name="Google Shape;90;p13"/>
          <p:cNvPicPr preferRelativeResize="0"/>
          <p:nvPr/>
        </p:nvPicPr>
        <p:blipFill>
          <a:blip r:embed="rId6">
            <a:alphaModFix/>
          </a:blip>
          <a:stretch>
            <a:fillRect/>
          </a:stretch>
        </p:blipFill>
        <p:spPr>
          <a:xfrm>
            <a:off x="4145000" y="174450"/>
            <a:ext cx="752475" cy="920940"/>
          </a:xfrm>
          <a:prstGeom prst="rect">
            <a:avLst/>
          </a:prstGeom>
          <a:noFill/>
          <a:ln>
            <a:noFill/>
          </a:ln>
        </p:spPr>
      </p:pic>
      <p:pic>
        <p:nvPicPr>
          <p:cNvPr id="91" name="Google Shape;91;p13"/>
          <p:cNvPicPr preferRelativeResize="0"/>
          <p:nvPr/>
        </p:nvPicPr>
        <p:blipFill>
          <a:blip r:embed="rId7">
            <a:alphaModFix/>
          </a:blip>
          <a:stretch>
            <a:fillRect/>
          </a:stretch>
        </p:blipFill>
        <p:spPr>
          <a:xfrm>
            <a:off x="7796933" y="4015775"/>
            <a:ext cx="945092" cy="895350"/>
          </a:xfrm>
          <a:prstGeom prst="rect">
            <a:avLst/>
          </a:prstGeom>
          <a:noFill/>
          <a:ln>
            <a:noFill/>
          </a:ln>
        </p:spPr>
      </p:pic>
      <p:pic>
        <p:nvPicPr>
          <p:cNvPr id="92" name="Google Shape;92;p13"/>
          <p:cNvPicPr preferRelativeResize="0"/>
          <p:nvPr/>
        </p:nvPicPr>
        <p:blipFill>
          <a:blip r:embed="rId8">
            <a:alphaModFix/>
          </a:blip>
          <a:stretch>
            <a:fillRect/>
          </a:stretch>
        </p:blipFill>
        <p:spPr>
          <a:xfrm>
            <a:off x="213225" y="1338300"/>
            <a:ext cx="752475" cy="895350"/>
          </a:xfrm>
          <a:prstGeom prst="rect">
            <a:avLst/>
          </a:prstGeom>
          <a:noFill/>
          <a:ln>
            <a:noFill/>
          </a:ln>
        </p:spPr>
      </p:pic>
      <p:pic>
        <p:nvPicPr>
          <p:cNvPr id="93" name="Google Shape;93;p13"/>
          <p:cNvPicPr preferRelativeResize="0"/>
          <p:nvPr/>
        </p:nvPicPr>
        <p:blipFill>
          <a:blip r:embed="rId9">
            <a:alphaModFix/>
          </a:blip>
          <a:stretch>
            <a:fillRect/>
          </a:stretch>
        </p:blipFill>
        <p:spPr>
          <a:xfrm>
            <a:off x="3983975" y="4337801"/>
            <a:ext cx="828048" cy="796200"/>
          </a:xfrm>
          <a:prstGeom prst="rect">
            <a:avLst/>
          </a:prstGeom>
          <a:noFill/>
          <a:ln>
            <a:noFill/>
          </a:ln>
        </p:spPr>
      </p:pic>
      <p:sp>
        <p:nvSpPr>
          <p:cNvPr id="94" name="Google Shape;94;p13"/>
          <p:cNvSpPr/>
          <p:nvPr/>
        </p:nvSpPr>
        <p:spPr>
          <a:xfrm>
            <a:off x="365625" y="2944000"/>
            <a:ext cx="384900" cy="432900"/>
          </a:xfrm>
          <a:prstGeom prst="mathPlus">
            <a:avLst>
              <a:gd fmla="val 23520" name="adj1"/>
            </a:avLst>
          </a:prstGeom>
          <a:solidFill>
            <a:schemeClr val="dk1"/>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5" name="Google Shape;95;p13"/>
          <p:cNvSpPr/>
          <p:nvPr/>
        </p:nvSpPr>
        <p:spPr>
          <a:xfrm rot="-3901349">
            <a:off x="6258075" y="3851720"/>
            <a:ext cx="474586" cy="381177"/>
          </a:xfrm>
          <a:prstGeom prst="rightArrow">
            <a:avLst>
              <a:gd fmla="val 50000" name="adj1"/>
              <a:gd fmla="val 50000" name="adj2"/>
            </a:avLst>
          </a:prstGeom>
          <a:solidFill>
            <a:schemeClr val="dk1"/>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6" name="Google Shape;96;p13"/>
          <p:cNvSpPr/>
          <p:nvPr/>
        </p:nvSpPr>
        <p:spPr>
          <a:xfrm>
            <a:off x="2343225" y="1134850"/>
            <a:ext cx="203400" cy="223500"/>
          </a:xfrm>
          <a:prstGeom prst="rect">
            <a:avLst/>
          </a:prstGeom>
          <a:solidFill>
            <a:schemeClr val="dk1"/>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7" name="Google Shape;97;p13"/>
          <p:cNvSpPr/>
          <p:nvPr/>
        </p:nvSpPr>
        <p:spPr>
          <a:xfrm>
            <a:off x="2801950" y="4267225"/>
            <a:ext cx="203400" cy="223500"/>
          </a:xfrm>
          <a:prstGeom prst="rect">
            <a:avLst/>
          </a:prstGeom>
          <a:solidFill>
            <a:schemeClr val="dk1"/>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8" name="Google Shape;98;p13"/>
          <p:cNvSpPr/>
          <p:nvPr/>
        </p:nvSpPr>
        <p:spPr>
          <a:xfrm rot="-7435659">
            <a:off x="5952733" y="718618"/>
            <a:ext cx="240797" cy="206266"/>
          </a:xfrm>
          <a:prstGeom prst="rect">
            <a:avLst/>
          </a:prstGeom>
          <a:solidFill>
            <a:schemeClr val="dk1"/>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9" name="Google Shape;99;p13"/>
          <p:cNvSpPr/>
          <p:nvPr/>
        </p:nvSpPr>
        <p:spPr>
          <a:xfrm>
            <a:off x="8085225" y="3048700"/>
            <a:ext cx="203400" cy="223500"/>
          </a:xfrm>
          <a:prstGeom prst="rect">
            <a:avLst/>
          </a:prstGeom>
          <a:solidFill>
            <a:schemeClr val="dk1"/>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2F2F4"/>
        </a:solidFill>
      </p:bgPr>
    </p:bg>
    <p:spTree>
      <p:nvGrpSpPr>
        <p:cNvPr id="255" name="Shape 255"/>
        <p:cNvGrpSpPr/>
        <p:nvPr/>
      </p:nvGrpSpPr>
      <p:grpSpPr>
        <a:xfrm>
          <a:off x="0" y="0"/>
          <a:ext cx="0" cy="0"/>
          <a:chOff x="0" y="0"/>
          <a:chExt cx="0" cy="0"/>
        </a:xfrm>
      </p:grpSpPr>
      <p:pic>
        <p:nvPicPr>
          <p:cNvPr id="256" name="Google Shape;256;p22"/>
          <p:cNvPicPr preferRelativeResize="0"/>
          <p:nvPr/>
        </p:nvPicPr>
        <p:blipFill>
          <a:blip r:embed="rId3">
            <a:alphaModFix/>
          </a:blip>
          <a:stretch>
            <a:fillRect/>
          </a:stretch>
        </p:blipFill>
        <p:spPr>
          <a:xfrm>
            <a:off x="474375" y="208338"/>
            <a:ext cx="2000250" cy="647700"/>
          </a:xfrm>
          <a:prstGeom prst="rect">
            <a:avLst/>
          </a:prstGeom>
          <a:noFill/>
          <a:ln>
            <a:noFill/>
          </a:ln>
        </p:spPr>
      </p:pic>
      <p:pic>
        <p:nvPicPr>
          <p:cNvPr id="257" name="Google Shape;257;p22"/>
          <p:cNvPicPr preferRelativeResize="0"/>
          <p:nvPr/>
        </p:nvPicPr>
        <p:blipFill>
          <a:blip r:embed="rId4">
            <a:alphaModFix/>
          </a:blip>
          <a:stretch>
            <a:fillRect/>
          </a:stretch>
        </p:blipFill>
        <p:spPr>
          <a:xfrm>
            <a:off x="794625" y="3668575"/>
            <a:ext cx="1028700" cy="1000125"/>
          </a:xfrm>
          <a:prstGeom prst="rect">
            <a:avLst/>
          </a:prstGeom>
          <a:noFill/>
          <a:ln>
            <a:noFill/>
          </a:ln>
        </p:spPr>
      </p:pic>
      <p:pic>
        <p:nvPicPr>
          <p:cNvPr id="258" name="Google Shape;258;p22"/>
          <p:cNvPicPr preferRelativeResize="0"/>
          <p:nvPr/>
        </p:nvPicPr>
        <p:blipFill>
          <a:blip r:embed="rId5">
            <a:alphaModFix/>
          </a:blip>
          <a:stretch>
            <a:fillRect/>
          </a:stretch>
        </p:blipFill>
        <p:spPr>
          <a:xfrm rot="-2700000">
            <a:off x="7363800" y="1211025"/>
            <a:ext cx="847725" cy="971550"/>
          </a:xfrm>
          <a:prstGeom prst="rect">
            <a:avLst/>
          </a:prstGeom>
          <a:noFill/>
          <a:ln>
            <a:noFill/>
          </a:ln>
        </p:spPr>
      </p:pic>
      <p:pic>
        <p:nvPicPr>
          <p:cNvPr id="259" name="Google Shape;259;p22"/>
          <p:cNvPicPr preferRelativeResize="0"/>
          <p:nvPr/>
        </p:nvPicPr>
        <p:blipFill>
          <a:blip r:embed="rId6">
            <a:alphaModFix/>
          </a:blip>
          <a:stretch>
            <a:fillRect/>
          </a:stretch>
        </p:blipFill>
        <p:spPr>
          <a:xfrm>
            <a:off x="4145000" y="174450"/>
            <a:ext cx="752475" cy="920940"/>
          </a:xfrm>
          <a:prstGeom prst="rect">
            <a:avLst/>
          </a:prstGeom>
          <a:noFill/>
          <a:ln>
            <a:noFill/>
          </a:ln>
        </p:spPr>
      </p:pic>
      <p:pic>
        <p:nvPicPr>
          <p:cNvPr id="260" name="Google Shape;260;p22"/>
          <p:cNvPicPr preferRelativeResize="0"/>
          <p:nvPr/>
        </p:nvPicPr>
        <p:blipFill>
          <a:blip r:embed="rId7">
            <a:alphaModFix/>
          </a:blip>
          <a:stretch>
            <a:fillRect/>
          </a:stretch>
        </p:blipFill>
        <p:spPr>
          <a:xfrm>
            <a:off x="7796933" y="4015775"/>
            <a:ext cx="945092" cy="895350"/>
          </a:xfrm>
          <a:prstGeom prst="rect">
            <a:avLst/>
          </a:prstGeom>
          <a:noFill/>
          <a:ln>
            <a:noFill/>
          </a:ln>
        </p:spPr>
      </p:pic>
      <p:pic>
        <p:nvPicPr>
          <p:cNvPr id="261" name="Google Shape;261;p22"/>
          <p:cNvPicPr preferRelativeResize="0"/>
          <p:nvPr/>
        </p:nvPicPr>
        <p:blipFill>
          <a:blip r:embed="rId8">
            <a:alphaModFix/>
          </a:blip>
          <a:stretch>
            <a:fillRect/>
          </a:stretch>
        </p:blipFill>
        <p:spPr>
          <a:xfrm>
            <a:off x="213225" y="1338300"/>
            <a:ext cx="752475" cy="895350"/>
          </a:xfrm>
          <a:prstGeom prst="rect">
            <a:avLst/>
          </a:prstGeom>
          <a:noFill/>
          <a:ln>
            <a:noFill/>
          </a:ln>
        </p:spPr>
      </p:pic>
      <p:pic>
        <p:nvPicPr>
          <p:cNvPr id="262" name="Google Shape;262;p22"/>
          <p:cNvPicPr preferRelativeResize="0"/>
          <p:nvPr/>
        </p:nvPicPr>
        <p:blipFill>
          <a:blip r:embed="rId9">
            <a:alphaModFix/>
          </a:blip>
          <a:stretch>
            <a:fillRect/>
          </a:stretch>
        </p:blipFill>
        <p:spPr>
          <a:xfrm>
            <a:off x="3983975" y="4337801"/>
            <a:ext cx="828048" cy="796200"/>
          </a:xfrm>
          <a:prstGeom prst="rect">
            <a:avLst/>
          </a:prstGeom>
          <a:noFill/>
          <a:ln>
            <a:noFill/>
          </a:ln>
        </p:spPr>
      </p:pic>
      <p:sp>
        <p:nvSpPr>
          <p:cNvPr id="263" name="Google Shape;263;p22"/>
          <p:cNvSpPr/>
          <p:nvPr/>
        </p:nvSpPr>
        <p:spPr>
          <a:xfrm>
            <a:off x="365625" y="2944000"/>
            <a:ext cx="384900" cy="432900"/>
          </a:xfrm>
          <a:prstGeom prst="mathPlus">
            <a:avLst>
              <a:gd fmla="val 23520" name="adj1"/>
            </a:avLst>
          </a:prstGeom>
          <a:solidFill>
            <a:schemeClr val="dk1"/>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4" name="Google Shape;264;p22"/>
          <p:cNvSpPr/>
          <p:nvPr/>
        </p:nvSpPr>
        <p:spPr>
          <a:xfrm rot="-3901349">
            <a:off x="6258075" y="3851720"/>
            <a:ext cx="474586" cy="381177"/>
          </a:xfrm>
          <a:prstGeom prst="rightArrow">
            <a:avLst>
              <a:gd fmla="val 50000" name="adj1"/>
              <a:gd fmla="val 50000" name="adj2"/>
            </a:avLst>
          </a:prstGeom>
          <a:solidFill>
            <a:schemeClr val="dk1"/>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5" name="Google Shape;265;p22"/>
          <p:cNvSpPr/>
          <p:nvPr/>
        </p:nvSpPr>
        <p:spPr>
          <a:xfrm>
            <a:off x="2343225" y="1134850"/>
            <a:ext cx="203400" cy="223500"/>
          </a:xfrm>
          <a:prstGeom prst="rect">
            <a:avLst/>
          </a:prstGeom>
          <a:solidFill>
            <a:schemeClr val="dk1"/>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6" name="Google Shape;266;p22"/>
          <p:cNvSpPr/>
          <p:nvPr/>
        </p:nvSpPr>
        <p:spPr>
          <a:xfrm>
            <a:off x="2801950" y="4267225"/>
            <a:ext cx="203400" cy="223500"/>
          </a:xfrm>
          <a:prstGeom prst="rect">
            <a:avLst/>
          </a:prstGeom>
          <a:solidFill>
            <a:schemeClr val="dk1"/>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7" name="Google Shape;267;p22"/>
          <p:cNvSpPr/>
          <p:nvPr/>
        </p:nvSpPr>
        <p:spPr>
          <a:xfrm rot="-7435659">
            <a:off x="5952733" y="718618"/>
            <a:ext cx="240797" cy="206266"/>
          </a:xfrm>
          <a:prstGeom prst="rect">
            <a:avLst/>
          </a:prstGeom>
          <a:solidFill>
            <a:schemeClr val="dk1"/>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8" name="Google Shape;268;p22"/>
          <p:cNvSpPr/>
          <p:nvPr/>
        </p:nvSpPr>
        <p:spPr>
          <a:xfrm>
            <a:off x="8085225" y="3048700"/>
            <a:ext cx="203400" cy="223500"/>
          </a:xfrm>
          <a:prstGeom prst="rect">
            <a:avLst/>
          </a:prstGeom>
          <a:solidFill>
            <a:schemeClr val="dk1"/>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9" name="Google Shape;269;p22"/>
          <p:cNvSpPr txBox="1"/>
          <p:nvPr>
            <p:ph idx="1" type="subTitle"/>
          </p:nvPr>
        </p:nvSpPr>
        <p:spPr>
          <a:xfrm>
            <a:off x="-1" y="1410775"/>
            <a:ext cx="8222100" cy="432900"/>
          </a:xfrm>
          <a:prstGeom prst="rect">
            <a:avLst/>
          </a:prstGeom>
        </p:spPr>
        <p:txBody>
          <a:bodyPr anchorCtr="0" anchor="t" bIns="91425" lIns="91425" spcFirstLastPara="1" rIns="91425" wrap="square" tIns="91425">
            <a:noAutofit/>
          </a:bodyPr>
          <a:lstStyle/>
          <a:p>
            <a:pPr indent="0" lvl="0" marL="0" rtl="0" algn="ctr">
              <a:lnSpc>
                <a:spcPct val="80000"/>
              </a:lnSpc>
              <a:spcBef>
                <a:spcPts val="0"/>
              </a:spcBef>
              <a:spcAft>
                <a:spcPts val="0"/>
              </a:spcAft>
              <a:buSzPts val="1018"/>
              <a:buNone/>
            </a:pPr>
            <a:r>
              <a:rPr b="1" lang="en-GB" sz="2442">
                <a:solidFill>
                  <a:srgbClr val="CC0000"/>
                </a:solidFill>
              </a:rPr>
              <a:t>Do’s &amp; Donts</a:t>
            </a:r>
            <a:endParaRPr b="1" sz="2442">
              <a:solidFill>
                <a:srgbClr val="CC0000"/>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2F2F4"/>
        </a:solidFill>
      </p:bgPr>
    </p:bg>
    <p:spTree>
      <p:nvGrpSpPr>
        <p:cNvPr id="273" name="Shape 273"/>
        <p:cNvGrpSpPr/>
        <p:nvPr/>
      </p:nvGrpSpPr>
      <p:grpSpPr>
        <a:xfrm>
          <a:off x="0" y="0"/>
          <a:ext cx="0" cy="0"/>
          <a:chOff x="0" y="0"/>
          <a:chExt cx="0" cy="0"/>
        </a:xfrm>
      </p:grpSpPr>
      <p:pic>
        <p:nvPicPr>
          <p:cNvPr id="274" name="Google Shape;274;p23"/>
          <p:cNvPicPr preferRelativeResize="0"/>
          <p:nvPr/>
        </p:nvPicPr>
        <p:blipFill>
          <a:blip r:embed="rId3">
            <a:alphaModFix/>
          </a:blip>
          <a:stretch>
            <a:fillRect/>
          </a:stretch>
        </p:blipFill>
        <p:spPr>
          <a:xfrm>
            <a:off x="474375" y="208338"/>
            <a:ext cx="2000250" cy="647700"/>
          </a:xfrm>
          <a:prstGeom prst="rect">
            <a:avLst/>
          </a:prstGeom>
          <a:noFill/>
          <a:ln>
            <a:noFill/>
          </a:ln>
        </p:spPr>
      </p:pic>
      <p:pic>
        <p:nvPicPr>
          <p:cNvPr id="275" name="Google Shape;275;p23"/>
          <p:cNvPicPr preferRelativeResize="0"/>
          <p:nvPr/>
        </p:nvPicPr>
        <p:blipFill>
          <a:blip r:embed="rId4">
            <a:alphaModFix/>
          </a:blip>
          <a:stretch>
            <a:fillRect/>
          </a:stretch>
        </p:blipFill>
        <p:spPr>
          <a:xfrm>
            <a:off x="794625" y="3668575"/>
            <a:ext cx="1028700" cy="1000125"/>
          </a:xfrm>
          <a:prstGeom prst="rect">
            <a:avLst/>
          </a:prstGeom>
          <a:noFill/>
          <a:ln>
            <a:noFill/>
          </a:ln>
        </p:spPr>
      </p:pic>
      <p:pic>
        <p:nvPicPr>
          <p:cNvPr id="276" name="Google Shape;276;p23"/>
          <p:cNvPicPr preferRelativeResize="0"/>
          <p:nvPr/>
        </p:nvPicPr>
        <p:blipFill>
          <a:blip r:embed="rId5">
            <a:alphaModFix/>
          </a:blip>
          <a:stretch>
            <a:fillRect/>
          </a:stretch>
        </p:blipFill>
        <p:spPr>
          <a:xfrm rot="-2700000">
            <a:off x="7363800" y="1211025"/>
            <a:ext cx="847725" cy="971550"/>
          </a:xfrm>
          <a:prstGeom prst="rect">
            <a:avLst/>
          </a:prstGeom>
          <a:noFill/>
          <a:ln>
            <a:noFill/>
          </a:ln>
        </p:spPr>
      </p:pic>
      <p:pic>
        <p:nvPicPr>
          <p:cNvPr id="277" name="Google Shape;277;p23"/>
          <p:cNvPicPr preferRelativeResize="0"/>
          <p:nvPr/>
        </p:nvPicPr>
        <p:blipFill>
          <a:blip r:embed="rId6">
            <a:alphaModFix/>
          </a:blip>
          <a:stretch>
            <a:fillRect/>
          </a:stretch>
        </p:blipFill>
        <p:spPr>
          <a:xfrm>
            <a:off x="4145000" y="174450"/>
            <a:ext cx="752475" cy="920940"/>
          </a:xfrm>
          <a:prstGeom prst="rect">
            <a:avLst/>
          </a:prstGeom>
          <a:noFill/>
          <a:ln>
            <a:noFill/>
          </a:ln>
        </p:spPr>
      </p:pic>
      <p:pic>
        <p:nvPicPr>
          <p:cNvPr id="278" name="Google Shape;278;p23"/>
          <p:cNvPicPr preferRelativeResize="0"/>
          <p:nvPr/>
        </p:nvPicPr>
        <p:blipFill>
          <a:blip r:embed="rId7">
            <a:alphaModFix/>
          </a:blip>
          <a:stretch>
            <a:fillRect/>
          </a:stretch>
        </p:blipFill>
        <p:spPr>
          <a:xfrm>
            <a:off x="7796933" y="4015775"/>
            <a:ext cx="945092" cy="895350"/>
          </a:xfrm>
          <a:prstGeom prst="rect">
            <a:avLst/>
          </a:prstGeom>
          <a:noFill/>
          <a:ln>
            <a:noFill/>
          </a:ln>
        </p:spPr>
      </p:pic>
      <p:pic>
        <p:nvPicPr>
          <p:cNvPr id="279" name="Google Shape;279;p23"/>
          <p:cNvPicPr preferRelativeResize="0"/>
          <p:nvPr/>
        </p:nvPicPr>
        <p:blipFill>
          <a:blip r:embed="rId8">
            <a:alphaModFix/>
          </a:blip>
          <a:stretch>
            <a:fillRect/>
          </a:stretch>
        </p:blipFill>
        <p:spPr>
          <a:xfrm>
            <a:off x="213225" y="1338300"/>
            <a:ext cx="752475" cy="895350"/>
          </a:xfrm>
          <a:prstGeom prst="rect">
            <a:avLst/>
          </a:prstGeom>
          <a:noFill/>
          <a:ln>
            <a:noFill/>
          </a:ln>
        </p:spPr>
      </p:pic>
      <p:pic>
        <p:nvPicPr>
          <p:cNvPr id="280" name="Google Shape;280;p23"/>
          <p:cNvPicPr preferRelativeResize="0"/>
          <p:nvPr/>
        </p:nvPicPr>
        <p:blipFill>
          <a:blip r:embed="rId9">
            <a:alphaModFix/>
          </a:blip>
          <a:stretch>
            <a:fillRect/>
          </a:stretch>
        </p:blipFill>
        <p:spPr>
          <a:xfrm>
            <a:off x="3983975" y="4337801"/>
            <a:ext cx="828048" cy="796200"/>
          </a:xfrm>
          <a:prstGeom prst="rect">
            <a:avLst/>
          </a:prstGeom>
          <a:noFill/>
          <a:ln>
            <a:noFill/>
          </a:ln>
        </p:spPr>
      </p:pic>
      <p:sp>
        <p:nvSpPr>
          <p:cNvPr id="281" name="Google Shape;281;p23"/>
          <p:cNvSpPr/>
          <p:nvPr/>
        </p:nvSpPr>
        <p:spPr>
          <a:xfrm>
            <a:off x="365625" y="2944000"/>
            <a:ext cx="384900" cy="432900"/>
          </a:xfrm>
          <a:prstGeom prst="mathPlus">
            <a:avLst>
              <a:gd fmla="val 23520" name="adj1"/>
            </a:avLst>
          </a:prstGeom>
          <a:solidFill>
            <a:schemeClr val="dk1"/>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2" name="Google Shape;282;p23"/>
          <p:cNvSpPr/>
          <p:nvPr/>
        </p:nvSpPr>
        <p:spPr>
          <a:xfrm rot="-3901349">
            <a:off x="6258075" y="3851720"/>
            <a:ext cx="474586" cy="381177"/>
          </a:xfrm>
          <a:prstGeom prst="rightArrow">
            <a:avLst>
              <a:gd fmla="val 50000" name="adj1"/>
              <a:gd fmla="val 50000" name="adj2"/>
            </a:avLst>
          </a:prstGeom>
          <a:solidFill>
            <a:schemeClr val="dk1"/>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3" name="Google Shape;283;p23"/>
          <p:cNvSpPr/>
          <p:nvPr/>
        </p:nvSpPr>
        <p:spPr>
          <a:xfrm>
            <a:off x="2343225" y="1134850"/>
            <a:ext cx="203400" cy="223500"/>
          </a:xfrm>
          <a:prstGeom prst="rect">
            <a:avLst/>
          </a:prstGeom>
          <a:solidFill>
            <a:schemeClr val="dk1"/>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4" name="Google Shape;284;p23"/>
          <p:cNvSpPr/>
          <p:nvPr/>
        </p:nvSpPr>
        <p:spPr>
          <a:xfrm>
            <a:off x="2801950" y="4267225"/>
            <a:ext cx="203400" cy="223500"/>
          </a:xfrm>
          <a:prstGeom prst="rect">
            <a:avLst/>
          </a:prstGeom>
          <a:solidFill>
            <a:schemeClr val="dk1"/>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5" name="Google Shape;285;p23"/>
          <p:cNvSpPr/>
          <p:nvPr/>
        </p:nvSpPr>
        <p:spPr>
          <a:xfrm rot="-7435659">
            <a:off x="5952733" y="718618"/>
            <a:ext cx="240797" cy="206266"/>
          </a:xfrm>
          <a:prstGeom prst="rect">
            <a:avLst/>
          </a:prstGeom>
          <a:solidFill>
            <a:schemeClr val="dk1"/>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6" name="Google Shape;286;p23"/>
          <p:cNvSpPr/>
          <p:nvPr/>
        </p:nvSpPr>
        <p:spPr>
          <a:xfrm>
            <a:off x="8085225" y="3048700"/>
            <a:ext cx="203400" cy="223500"/>
          </a:xfrm>
          <a:prstGeom prst="rect">
            <a:avLst/>
          </a:prstGeom>
          <a:solidFill>
            <a:schemeClr val="dk1"/>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7" name="Google Shape;287;p23"/>
          <p:cNvSpPr txBox="1"/>
          <p:nvPr/>
        </p:nvSpPr>
        <p:spPr>
          <a:xfrm>
            <a:off x="1036463" y="1996075"/>
            <a:ext cx="6825600" cy="1494600"/>
          </a:xfrm>
          <a:prstGeom prst="rect">
            <a:avLst/>
          </a:prstGeom>
          <a:noFill/>
          <a:ln>
            <a:noFill/>
          </a:ln>
        </p:spPr>
        <p:txBody>
          <a:bodyPr anchorCtr="0" anchor="t" bIns="91425" lIns="91425" spcFirstLastPara="1" rIns="91425" wrap="square" tIns="91425">
            <a:spAutoFit/>
          </a:bodyPr>
          <a:lstStyle/>
          <a:p>
            <a:pPr indent="0" lvl="0" marL="0" rtl="0" algn="l">
              <a:lnSpc>
                <a:spcPct val="115000"/>
              </a:lnSpc>
              <a:spcBef>
                <a:spcPts val="600"/>
              </a:spcBef>
              <a:spcAft>
                <a:spcPts val="0"/>
              </a:spcAft>
              <a:buNone/>
            </a:pPr>
            <a:r>
              <a:rPr lang="en-GB" sz="1800">
                <a:solidFill>
                  <a:srgbClr val="262626"/>
                </a:solidFill>
                <a:latin typeface="Roboto"/>
                <a:ea typeface="Roboto"/>
                <a:cs typeface="Roboto"/>
                <a:sym typeface="Roboto"/>
              </a:rPr>
              <a:t>The chapters should be numbered with level one heading. And the subheading should be numbered, as demonstrated in example. </a:t>
            </a:r>
            <a:endParaRPr sz="1800">
              <a:solidFill>
                <a:srgbClr val="262626"/>
              </a:solidFill>
              <a:latin typeface="Roboto"/>
              <a:ea typeface="Roboto"/>
              <a:cs typeface="Roboto"/>
              <a:sym typeface="Roboto"/>
            </a:endParaRPr>
          </a:p>
          <a:p>
            <a:pPr indent="0" lvl="0" marL="0" rtl="0" algn="l">
              <a:lnSpc>
                <a:spcPct val="115000"/>
              </a:lnSpc>
              <a:spcBef>
                <a:spcPts val="600"/>
              </a:spcBef>
              <a:spcAft>
                <a:spcPts val="600"/>
              </a:spcAft>
              <a:buNone/>
            </a:pPr>
            <a:r>
              <a:rPr lang="en-GB" sz="1800">
                <a:solidFill>
                  <a:srgbClr val="262626"/>
                </a:solidFill>
                <a:latin typeface="Roboto"/>
                <a:ea typeface="Roboto"/>
                <a:cs typeface="Roboto"/>
                <a:sym typeface="Roboto"/>
              </a:rPr>
              <a:t>Make sure to number the pages accurately.</a:t>
            </a:r>
            <a:r>
              <a:rPr lang="en-GB" sz="1800">
                <a:solidFill>
                  <a:srgbClr val="262626"/>
                </a:solidFill>
                <a:latin typeface="Roboto"/>
                <a:ea typeface="Roboto"/>
                <a:cs typeface="Roboto"/>
                <a:sym typeface="Roboto"/>
              </a:rPr>
              <a:t> </a:t>
            </a:r>
            <a:endParaRPr sz="700">
              <a:latin typeface="Roboto"/>
              <a:ea typeface="Roboto"/>
              <a:cs typeface="Roboto"/>
              <a:sym typeface="Roboto"/>
            </a:endParaRPr>
          </a:p>
        </p:txBody>
      </p:sp>
      <p:sp>
        <p:nvSpPr>
          <p:cNvPr id="288" name="Google Shape;288;p23"/>
          <p:cNvSpPr txBox="1"/>
          <p:nvPr>
            <p:ph idx="1" type="subTitle"/>
          </p:nvPr>
        </p:nvSpPr>
        <p:spPr>
          <a:xfrm>
            <a:off x="-1" y="1410775"/>
            <a:ext cx="8222100" cy="432900"/>
          </a:xfrm>
          <a:prstGeom prst="rect">
            <a:avLst/>
          </a:prstGeom>
        </p:spPr>
        <p:txBody>
          <a:bodyPr anchorCtr="0" anchor="t" bIns="91425" lIns="91425" spcFirstLastPara="1" rIns="91425" wrap="square" tIns="91425">
            <a:noAutofit/>
          </a:bodyPr>
          <a:lstStyle/>
          <a:p>
            <a:pPr indent="0" lvl="0" marL="0" rtl="0" algn="ctr">
              <a:lnSpc>
                <a:spcPct val="80000"/>
              </a:lnSpc>
              <a:spcBef>
                <a:spcPts val="0"/>
              </a:spcBef>
              <a:spcAft>
                <a:spcPts val="0"/>
              </a:spcAft>
              <a:buSzPts val="1018"/>
              <a:buNone/>
            </a:pPr>
            <a:r>
              <a:rPr b="1" lang="en-GB" sz="2442">
                <a:solidFill>
                  <a:srgbClr val="CC0000"/>
                </a:solidFill>
              </a:rPr>
              <a:t>The general format of table of contents</a:t>
            </a:r>
            <a:endParaRPr b="1" sz="2442">
              <a:solidFill>
                <a:srgbClr val="CC0000"/>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2F2F4"/>
        </a:solidFill>
      </p:bgPr>
    </p:bg>
    <p:spTree>
      <p:nvGrpSpPr>
        <p:cNvPr id="292" name="Shape 292"/>
        <p:cNvGrpSpPr/>
        <p:nvPr/>
      </p:nvGrpSpPr>
      <p:grpSpPr>
        <a:xfrm>
          <a:off x="0" y="0"/>
          <a:ext cx="0" cy="0"/>
          <a:chOff x="0" y="0"/>
          <a:chExt cx="0" cy="0"/>
        </a:xfrm>
      </p:grpSpPr>
      <p:pic>
        <p:nvPicPr>
          <p:cNvPr id="293" name="Google Shape;293;p24"/>
          <p:cNvPicPr preferRelativeResize="0"/>
          <p:nvPr/>
        </p:nvPicPr>
        <p:blipFill>
          <a:blip r:embed="rId3">
            <a:alphaModFix/>
          </a:blip>
          <a:stretch>
            <a:fillRect/>
          </a:stretch>
        </p:blipFill>
        <p:spPr>
          <a:xfrm>
            <a:off x="474375" y="208338"/>
            <a:ext cx="2000250" cy="647700"/>
          </a:xfrm>
          <a:prstGeom prst="rect">
            <a:avLst/>
          </a:prstGeom>
          <a:noFill/>
          <a:ln>
            <a:noFill/>
          </a:ln>
        </p:spPr>
      </p:pic>
      <p:pic>
        <p:nvPicPr>
          <p:cNvPr id="294" name="Google Shape;294;p24"/>
          <p:cNvPicPr preferRelativeResize="0"/>
          <p:nvPr/>
        </p:nvPicPr>
        <p:blipFill>
          <a:blip r:embed="rId4">
            <a:alphaModFix/>
          </a:blip>
          <a:stretch>
            <a:fillRect/>
          </a:stretch>
        </p:blipFill>
        <p:spPr>
          <a:xfrm>
            <a:off x="794625" y="3668575"/>
            <a:ext cx="1028700" cy="1000125"/>
          </a:xfrm>
          <a:prstGeom prst="rect">
            <a:avLst/>
          </a:prstGeom>
          <a:noFill/>
          <a:ln>
            <a:noFill/>
          </a:ln>
        </p:spPr>
      </p:pic>
      <p:pic>
        <p:nvPicPr>
          <p:cNvPr id="295" name="Google Shape;295;p24"/>
          <p:cNvPicPr preferRelativeResize="0"/>
          <p:nvPr/>
        </p:nvPicPr>
        <p:blipFill>
          <a:blip r:embed="rId5">
            <a:alphaModFix/>
          </a:blip>
          <a:stretch>
            <a:fillRect/>
          </a:stretch>
        </p:blipFill>
        <p:spPr>
          <a:xfrm rot="-2700000">
            <a:off x="7363800" y="1211025"/>
            <a:ext cx="847725" cy="971550"/>
          </a:xfrm>
          <a:prstGeom prst="rect">
            <a:avLst/>
          </a:prstGeom>
          <a:noFill/>
          <a:ln>
            <a:noFill/>
          </a:ln>
        </p:spPr>
      </p:pic>
      <p:pic>
        <p:nvPicPr>
          <p:cNvPr id="296" name="Google Shape;296;p24"/>
          <p:cNvPicPr preferRelativeResize="0"/>
          <p:nvPr/>
        </p:nvPicPr>
        <p:blipFill>
          <a:blip r:embed="rId6">
            <a:alphaModFix/>
          </a:blip>
          <a:stretch>
            <a:fillRect/>
          </a:stretch>
        </p:blipFill>
        <p:spPr>
          <a:xfrm>
            <a:off x="4145000" y="174450"/>
            <a:ext cx="752475" cy="920940"/>
          </a:xfrm>
          <a:prstGeom prst="rect">
            <a:avLst/>
          </a:prstGeom>
          <a:noFill/>
          <a:ln>
            <a:noFill/>
          </a:ln>
        </p:spPr>
      </p:pic>
      <p:pic>
        <p:nvPicPr>
          <p:cNvPr id="297" name="Google Shape;297;p24"/>
          <p:cNvPicPr preferRelativeResize="0"/>
          <p:nvPr/>
        </p:nvPicPr>
        <p:blipFill>
          <a:blip r:embed="rId7">
            <a:alphaModFix/>
          </a:blip>
          <a:stretch>
            <a:fillRect/>
          </a:stretch>
        </p:blipFill>
        <p:spPr>
          <a:xfrm>
            <a:off x="7796933" y="4015775"/>
            <a:ext cx="945092" cy="895350"/>
          </a:xfrm>
          <a:prstGeom prst="rect">
            <a:avLst/>
          </a:prstGeom>
          <a:noFill/>
          <a:ln>
            <a:noFill/>
          </a:ln>
        </p:spPr>
      </p:pic>
      <p:pic>
        <p:nvPicPr>
          <p:cNvPr id="298" name="Google Shape;298;p24"/>
          <p:cNvPicPr preferRelativeResize="0"/>
          <p:nvPr/>
        </p:nvPicPr>
        <p:blipFill>
          <a:blip r:embed="rId8">
            <a:alphaModFix/>
          </a:blip>
          <a:stretch>
            <a:fillRect/>
          </a:stretch>
        </p:blipFill>
        <p:spPr>
          <a:xfrm>
            <a:off x="213225" y="1338300"/>
            <a:ext cx="752475" cy="895350"/>
          </a:xfrm>
          <a:prstGeom prst="rect">
            <a:avLst/>
          </a:prstGeom>
          <a:noFill/>
          <a:ln>
            <a:noFill/>
          </a:ln>
        </p:spPr>
      </p:pic>
      <p:pic>
        <p:nvPicPr>
          <p:cNvPr id="299" name="Google Shape;299;p24"/>
          <p:cNvPicPr preferRelativeResize="0"/>
          <p:nvPr/>
        </p:nvPicPr>
        <p:blipFill>
          <a:blip r:embed="rId9">
            <a:alphaModFix/>
          </a:blip>
          <a:stretch>
            <a:fillRect/>
          </a:stretch>
        </p:blipFill>
        <p:spPr>
          <a:xfrm>
            <a:off x="3983975" y="4337801"/>
            <a:ext cx="828048" cy="796200"/>
          </a:xfrm>
          <a:prstGeom prst="rect">
            <a:avLst/>
          </a:prstGeom>
          <a:noFill/>
          <a:ln>
            <a:noFill/>
          </a:ln>
        </p:spPr>
      </p:pic>
      <p:sp>
        <p:nvSpPr>
          <p:cNvPr id="300" name="Google Shape;300;p24"/>
          <p:cNvSpPr/>
          <p:nvPr/>
        </p:nvSpPr>
        <p:spPr>
          <a:xfrm>
            <a:off x="365625" y="2944000"/>
            <a:ext cx="384900" cy="432900"/>
          </a:xfrm>
          <a:prstGeom prst="mathPlus">
            <a:avLst>
              <a:gd fmla="val 23520" name="adj1"/>
            </a:avLst>
          </a:prstGeom>
          <a:solidFill>
            <a:schemeClr val="dk1"/>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01" name="Google Shape;301;p24"/>
          <p:cNvSpPr/>
          <p:nvPr/>
        </p:nvSpPr>
        <p:spPr>
          <a:xfrm rot="-3901349">
            <a:off x="6258075" y="3851720"/>
            <a:ext cx="474586" cy="381177"/>
          </a:xfrm>
          <a:prstGeom prst="rightArrow">
            <a:avLst>
              <a:gd fmla="val 50000" name="adj1"/>
              <a:gd fmla="val 50000" name="adj2"/>
            </a:avLst>
          </a:prstGeom>
          <a:solidFill>
            <a:schemeClr val="dk1"/>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02" name="Google Shape;302;p24"/>
          <p:cNvSpPr/>
          <p:nvPr/>
        </p:nvSpPr>
        <p:spPr>
          <a:xfrm>
            <a:off x="2918800" y="523175"/>
            <a:ext cx="203400" cy="223500"/>
          </a:xfrm>
          <a:prstGeom prst="rect">
            <a:avLst/>
          </a:prstGeom>
          <a:solidFill>
            <a:schemeClr val="dk1"/>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03" name="Google Shape;303;p24"/>
          <p:cNvSpPr/>
          <p:nvPr/>
        </p:nvSpPr>
        <p:spPr>
          <a:xfrm>
            <a:off x="2801950" y="4267225"/>
            <a:ext cx="203400" cy="223500"/>
          </a:xfrm>
          <a:prstGeom prst="rect">
            <a:avLst/>
          </a:prstGeom>
          <a:solidFill>
            <a:schemeClr val="dk1"/>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04" name="Google Shape;304;p24"/>
          <p:cNvSpPr/>
          <p:nvPr/>
        </p:nvSpPr>
        <p:spPr>
          <a:xfrm rot="-7435659">
            <a:off x="5952733" y="718618"/>
            <a:ext cx="240797" cy="206266"/>
          </a:xfrm>
          <a:prstGeom prst="rect">
            <a:avLst/>
          </a:prstGeom>
          <a:solidFill>
            <a:schemeClr val="dk1"/>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05" name="Google Shape;305;p24"/>
          <p:cNvSpPr/>
          <p:nvPr/>
        </p:nvSpPr>
        <p:spPr>
          <a:xfrm>
            <a:off x="8085225" y="3048700"/>
            <a:ext cx="203400" cy="223500"/>
          </a:xfrm>
          <a:prstGeom prst="rect">
            <a:avLst/>
          </a:prstGeom>
          <a:solidFill>
            <a:schemeClr val="dk1"/>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06" name="Google Shape;306;p24"/>
          <p:cNvSpPr txBox="1"/>
          <p:nvPr>
            <p:ph idx="1" type="subTitle"/>
          </p:nvPr>
        </p:nvSpPr>
        <p:spPr>
          <a:xfrm>
            <a:off x="838749" y="1176225"/>
            <a:ext cx="8222100" cy="432900"/>
          </a:xfrm>
          <a:prstGeom prst="rect">
            <a:avLst/>
          </a:prstGeom>
        </p:spPr>
        <p:txBody>
          <a:bodyPr anchorCtr="0" anchor="t" bIns="91425" lIns="91425" spcFirstLastPara="1" rIns="91425" wrap="square" tIns="91425">
            <a:noAutofit/>
          </a:bodyPr>
          <a:lstStyle/>
          <a:p>
            <a:pPr indent="0" lvl="0" marL="0" rtl="0" algn="l">
              <a:lnSpc>
                <a:spcPct val="80000"/>
              </a:lnSpc>
              <a:spcBef>
                <a:spcPts val="0"/>
              </a:spcBef>
              <a:spcAft>
                <a:spcPts val="0"/>
              </a:spcAft>
              <a:buSzPts val="1018"/>
              <a:buNone/>
            </a:pPr>
            <a:r>
              <a:rPr b="1" lang="en-GB" sz="2442">
                <a:solidFill>
                  <a:srgbClr val="CC0000"/>
                </a:solidFill>
              </a:rPr>
              <a:t>The General </a:t>
            </a:r>
            <a:endParaRPr b="1" sz="2442">
              <a:solidFill>
                <a:srgbClr val="CC0000"/>
              </a:solidFill>
            </a:endParaRPr>
          </a:p>
          <a:p>
            <a:pPr indent="0" lvl="0" marL="0" rtl="0" algn="l">
              <a:lnSpc>
                <a:spcPct val="80000"/>
              </a:lnSpc>
              <a:spcBef>
                <a:spcPts val="0"/>
              </a:spcBef>
              <a:spcAft>
                <a:spcPts val="0"/>
              </a:spcAft>
              <a:buSzPts val="1018"/>
              <a:buNone/>
            </a:pPr>
            <a:r>
              <a:rPr b="1" lang="en-GB" sz="2442">
                <a:solidFill>
                  <a:srgbClr val="CC0000"/>
                </a:solidFill>
              </a:rPr>
              <a:t>Format Of Table </a:t>
            </a:r>
            <a:endParaRPr b="1" sz="2442">
              <a:solidFill>
                <a:srgbClr val="CC0000"/>
              </a:solidFill>
            </a:endParaRPr>
          </a:p>
          <a:p>
            <a:pPr indent="0" lvl="0" marL="0" rtl="0" algn="l">
              <a:lnSpc>
                <a:spcPct val="80000"/>
              </a:lnSpc>
              <a:spcBef>
                <a:spcPts val="0"/>
              </a:spcBef>
              <a:spcAft>
                <a:spcPts val="0"/>
              </a:spcAft>
              <a:buSzPts val="1018"/>
              <a:buNone/>
            </a:pPr>
            <a:r>
              <a:rPr b="1" lang="en-GB" sz="2442">
                <a:solidFill>
                  <a:srgbClr val="CC0000"/>
                </a:solidFill>
              </a:rPr>
              <a:t>Of Contents</a:t>
            </a:r>
            <a:endParaRPr b="1" sz="2442">
              <a:solidFill>
                <a:srgbClr val="CC0000"/>
              </a:solidFill>
            </a:endParaRPr>
          </a:p>
        </p:txBody>
      </p:sp>
      <p:pic>
        <p:nvPicPr>
          <p:cNvPr id="307" name="Google Shape;307;p24"/>
          <p:cNvPicPr preferRelativeResize="0"/>
          <p:nvPr/>
        </p:nvPicPr>
        <p:blipFill>
          <a:blip r:embed="rId10">
            <a:alphaModFix/>
          </a:blip>
          <a:stretch>
            <a:fillRect/>
          </a:stretch>
        </p:blipFill>
        <p:spPr>
          <a:xfrm>
            <a:off x="3245275" y="456350"/>
            <a:ext cx="5760650" cy="4577875"/>
          </a:xfrm>
          <a:prstGeom prst="rect">
            <a:avLst/>
          </a:prstGeom>
          <a:noFill/>
          <a:ln>
            <a:noFill/>
          </a:ln>
        </p:spPr>
      </p:pic>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2F2F4"/>
        </a:solidFill>
      </p:bgPr>
    </p:bg>
    <p:spTree>
      <p:nvGrpSpPr>
        <p:cNvPr id="311" name="Shape 311"/>
        <p:cNvGrpSpPr/>
        <p:nvPr/>
      </p:nvGrpSpPr>
      <p:grpSpPr>
        <a:xfrm>
          <a:off x="0" y="0"/>
          <a:ext cx="0" cy="0"/>
          <a:chOff x="0" y="0"/>
          <a:chExt cx="0" cy="0"/>
        </a:xfrm>
      </p:grpSpPr>
      <p:pic>
        <p:nvPicPr>
          <p:cNvPr id="312" name="Google Shape;312;p25"/>
          <p:cNvPicPr preferRelativeResize="0"/>
          <p:nvPr/>
        </p:nvPicPr>
        <p:blipFill>
          <a:blip r:embed="rId3">
            <a:alphaModFix/>
          </a:blip>
          <a:stretch>
            <a:fillRect/>
          </a:stretch>
        </p:blipFill>
        <p:spPr>
          <a:xfrm>
            <a:off x="474375" y="208338"/>
            <a:ext cx="2000250" cy="647700"/>
          </a:xfrm>
          <a:prstGeom prst="rect">
            <a:avLst/>
          </a:prstGeom>
          <a:noFill/>
          <a:ln>
            <a:noFill/>
          </a:ln>
        </p:spPr>
      </p:pic>
      <p:pic>
        <p:nvPicPr>
          <p:cNvPr id="313" name="Google Shape;313;p25"/>
          <p:cNvPicPr preferRelativeResize="0"/>
          <p:nvPr/>
        </p:nvPicPr>
        <p:blipFill>
          <a:blip r:embed="rId4">
            <a:alphaModFix/>
          </a:blip>
          <a:stretch>
            <a:fillRect/>
          </a:stretch>
        </p:blipFill>
        <p:spPr>
          <a:xfrm>
            <a:off x="794625" y="3668575"/>
            <a:ext cx="1028700" cy="1000125"/>
          </a:xfrm>
          <a:prstGeom prst="rect">
            <a:avLst/>
          </a:prstGeom>
          <a:noFill/>
          <a:ln>
            <a:noFill/>
          </a:ln>
        </p:spPr>
      </p:pic>
      <p:pic>
        <p:nvPicPr>
          <p:cNvPr id="314" name="Google Shape;314;p25"/>
          <p:cNvPicPr preferRelativeResize="0"/>
          <p:nvPr/>
        </p:nvPicPr>
        <p:blipFill>
          <a:blip r:embed="rId5">
            <a:alphaModFix/>
          </a:blip>
          <a:stretch>
            <a:fillRect/>
          </a:stretch>
        </p:blipFill>
        <p:spPr>
          <a:xfrm rot="-2700000">
            <a:off x="7363800" y="1211025"/>
            <a:ext cx="847725" cy="971550"/>
          </a:xfrm>
          <a:prstGeom prst="rect">
            <a:avLst/>
          </a:prstGeom>
          <a:noFill/>
          <a:ln>
            <a:noFill/>
          </a:ln>
        </p:spPr>
      </p:pic>
      <p:pic>
        <p:nvPicPr>
          <p:cNvPr id="315" name="Google Shape;315;p25"/>
          <p:cNvPicPr preferRelativeResize="0"/>
          <p:nvPr/>
        </p:nvPicPr>
        <p:blipFill>
          <a:blip r:embed="rId6">
            <a:alphaModFix/>
          </a:blip>
          <a:stretch>
            <a:fillRect/>
          </a:stretch>
        </p:blipFill>
        <p:spPr>
          <a:xfrm>
            <a:off x="4145000" y="174450"/>
            <a:ext cx="752475" cy="920940"/>
          </a:xfrm>
          <a:prstGeom prst="rect">
            <a:avLst/>
          </a:prstGeom>
          <a:noFill/>
          <a:ln>
            <a:noFill/>
          </a:ln>
        </p:spPr>
      </p:pic>
      <p:pic>
        <p:nvPicPr>
          <p:cNvPr id="316" name="Google Shape;316;p25"/>
          <p:cNvPicPr preferRelativeResize="0"/>
          <p:nvPr/>
        </p:nvPicPr>
        <p:blipFill>
          <a:blip r:embed="rId7">
            <a:alphaModFix/>
          </a:blip>
          <a:stretch>
            <a:fillRect/>
          </a:stretch>
        </p:blipFill>
        <p:spPr>
          <a:xfrm>
            <a:off x="7796933" y="4015775"/>
            <a:ext cx="945092" cy="895350"/>
          </a:xfrm>
          <a:prstGeom prst="rect">
            <a:avLst/>
          </a:prstGeom>
          <a:noFill/>
          <a:ln>
            <a:noFill/>
          </a:ln>
        </p:spPr>
      </p:pic>
      <p:pic>
        <p:nvPicPr>
          <p:cNvPr id="317" name="Google Shape;317;p25"/>
          <p:cNvPicPr preferRelativeResize="0"/>
          <p:nvPr/>
        </p:nvPicPr>
        <p:blipFill>
          <a:blip r:embed="rId8">
            <a:alphaModFix/>
          </a:blip>
          <a:stretch>
            <a:fillRect/>
          </a:stretch>
        </p:blipFill>
        <p:spPr>
          <a:xfrm>
            <a:off x="213225" y="1338300"/>
            <a:ext cx="752475" cy="895350"/>
          </a:xfrm>
          <a:prstGeom prst="rect">
            <a:avLst/>
          </a:prstGeom>
          <a:noFill/>
          <a:ln>
            <a:noFill/>
          </a:ln>
        </p:spPr>
      </p:pic>
      <p:pic>
        <p:nvPicPr>
          <p:cNvPr id="318" name="Google Shape;318;p25"/>
          <p:cNvPicPr preferRelativeResize="0"/>
          <p:nvPr/>
        </p:nvPicPr>
        <p:blipFill>
          <a:blip r:embed="rId9">
            <a:alphaModFix/>
          </a:blip>
          <a:stretch>
            <a:fillRect/>
          </a:stretch>
        </p:blipFill>
        <p:spPr>
          <a:xfrm>
            <a:off x="3983975" y="4337801"/>
            <a:ext cx="828048" cy="796200"/>
          </a:xfrm>
          <a:prstGeom prst="rect">
            <a:avLst/>
          </a:prstGeom>
          <a:noFill/>
          <a:ln>
            <a:noFill/>
          </a:ln>
        </p:spPr>
      </p:pic>
      <p:sp>
        <p:nvSpPr>
          <p:cNvPr id="319" name="Google Shape;319;p25"/>
          <p:cNvSpPr/>
          <p:nvPr/>
        </p:nvSpPr>
        <p:spPr>
          <a:xfrm>
            <a:off x="365625" y="2944000"/>
            <a:ext cx="384900" cy="432900"/>
          </a:xfrm>
          <a:prstGeom prst="mathPlus">
            <a:avLst>
              <a:gd fmla="val 23520" name="adj1"/>
            </a:avLst>
          </a:prstGeom>
          <a:solidFill>
            <a:schemeClr val="dk1"/>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20" name="Google Shape;320;p25"/>
          <p:cNvSpPr/>
          <p:nvPr/>
        </p:nvSpPr>
        <p:spPr>
          <a:xfrm rot="-3901349">
            <a:off x="6258075" y="3851720"/>
            <a:ext cx="474586" cy="381177"/>
          </a:xfrm>
          <a:prstGeom prst="rightArrow">
            <a:avLst>
              <a:gd fmla="val 50000" name="adj1"/>
              <a:gd fmla="val 50000" name="adj2"/>
            </a:avLst>
          </a:prstGeom>
          <a:solidFill>
            <a:schemeClr val="dk1"/>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21" name="Google Shape;321;p25"/>
          <p:cNvSpPr/>
          <p:nvPr/>
        </p:nvSpPr>
        <p:spPr>
          <a:xfrm>
            <a:off x="2343225" y="1134850"/>
            <a:ext cx="203400" cy="223500"/>
          </a:xfrm>
          <a:prstGeom prst="rect">
            <a:avLst/>
          </a:prstGeom>
          <a:solidFill>
            <a:schemeClr val="dk1"/>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22" name="Google Shape;322;p25"/>
          <p:cNvSpPr/>
          <p:nvPr/>
        </p:nvSpPr>
        <p:spPr>
          <a:xfrm>
            <a:off x="2801950" y="4267225"/>
            <a:ext cx="203400" cy="223500"/>
          </a:xfrm>
          <a:prstGeom prst="rect">
            <a:avLst/>
          </a:prstGeom>
          <a:solidFill>
            <a:schemeClr val="dk1"/>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23" name="Google Shape;323;p25"/>
          <p:cNvSpPr/>
          <p:nvPr/>
        </p:nvSpPr>
        <p:spPr>
          <a:xfrm rot="-7435659">
            <a:off x="5952733" y="718618"/>
            <a:ext cx="240797" cy="206266"/>
          </a:xfrm>
          <a:prstGeom prst="rect">
            <a:avLst/>
          </a:prstGeom>
          <a:solidFill>
            <a:schemeClr val="dk1"/>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24" name="Google Shape;324;p25"/>
          <p:cNvSpPr/>
          <p:nvPr/>
        </p:nvSpPr>
        <p:spPr>
          <a:xfrm>
            <a:off x="8085225" y="3048700"/>
            <a:ext cx="203400" cy="223500"/>
          </a:xfrm>
          <a:prstGeom prst="rect">
            <a:avLst/>
          </a:prstGeom>
          <a:solidFill>
            <a:schemeClr val="dk1"/>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25" name="Google Shape;325;p25"/>
          <p:cNvSpPr txBox="1"/>
          <p:nvPr/>
        </p:nvSpPr>
        <p:spPr>
          <a:xfrm>
            <a:off x="1005063" y="2231675"/>
            <a:ext cx="6825600" cy="1098900"/>
          </a:xfrm>
          <a:prstGeom prst="rect">
            <a:avLst/>
          </a:prstGeom>
          <a:noFill/>
          <a:ln>
            <a:noFill/>
          </a:ln>
        </p:spPr>
        <p:txBody>
          <a:bodyPr anchorCtr="0" anchor="t" bIns="91425" lIns="91425" spcFirstLastPara="1" rIns="91425" wrap="square" tIns="91425">
            <a:spAutoFit/>
          </a:bodyPr>
          <a:lstStyle/>
          <a:p>
            <a:pPr indent="0" lvl="0" marL="0" rtl="0" algn="l">
              <a:lnSpc>
                <a:spcPct val="115000"/>
              </a:lnSpc>
              <a:spcBef>
                <a:spcPts val="600"/>
              </a:spcBef>
              <a:spcAft>
                <a:spcPts val="600"/>
              </a:spcAft>
              <a:buNone/>
            </a:pPr>
            <a:r>
              <a:rPr lang="en-GB" sz="1800">
                <a:solidFill>
                  <a:srgbClr val="262626"/>
                </a:solidFill>
                <a:latin typeface="Roboto"/>
                <a:ea typeface="Roboto"/>
                <a:cs typeface="Roboto"/>
                <a:sym typeface="Roboto"/>
              </a:rPr>
              <a:t>The page numbers assigned to the chapters in the table of contents should be the same as the number assigned at the beginning of each chapter.</a:t>
            </a:r>
            <a:r>
              <a:rPr lang="en-GB" sz="1800">
                <a:solidFill>
                  <a:srgbClr val="262626"/>
                </a:solidFill>
                <a:latin typeface="Roboto"/>
                <a:ea typeface="Roboto"/>
                <a:cs typeface="Roboto"/>
                <a:sym typeface="Roboto"/>
              </a:rPr>
              <a:t> </a:t>
            </a:r>
            <a:endParaRPr sz="700">
              <a:latin typeface="Roboto"/>
              <a:ea typeface="Roboto"/>
              <a:cs typeface="Roboto"/>
              <a:sym typeface="Roboto"/>
            </a:endParaRPr>
          </a:p>
        </p:txBody>
      </p:sp>
      <p:sp>
        <p:nvSpPr>
          <p:cNvPr id="326" name="Google Shape;326;p25"/>
          <p:cNvSpPr txBox="1"/>
          <p:nvPr>
            <p:ph idx="1" type="subTitle"/>
          </p:nvPr>
        </p:nvSpPr>
        <p:spPr>
          <a:xfrm>
            <a:off x="965700" y="1460763"/>
            <a:ext cx="6552000" cy="432900"/>
          </a:xfrm>
          <a:prstGeom prst="rect">
            <a:avLst/>
          </a:prstGeom>
        </p:spPr>
        <p:txBody>
          <a:bodyPr anchorCtr="0" anchor="t" bIns="91425" lIns="91425" spcFirstLastPara="1" rIns="91425" wrap="square" tIns="91425">
            <a:noAutofit/>
          </a:bodyPr>
          <a:lstStyle/>
          <a:p>
            <a:pPr indent="0" lvl="0" marL="0" rtl="0" algn="ctr">
              <a:lnSpc>
                <a:spcPct val="80000"/>
              </a:lnSpc>
              <a:spcBef>
                <a:spcPts val="0"/>
              </a:spcBef>
              <a:spcAft>
                <a:spcPts val="0"/>
              </a:spcAft>
              <a:buSzPts val="1018"/>
              <a:buNone/>
            </a:pPr>
            <a:r>
              <a:rPr b="1" lang="en-GB" sz="2442">
                <a:solidFill>
                  <a:srgbClr val="CC0000"/>
                </a:solidFill>
              </a:rPr>
              <a:t>The Proper Way To Number Your Pages With The Chapters </a:t>
            </a:r>
            <a:endParaRPr b="1" sz="2442">
              <a:solidFill>
                <a:srgbClr val="CC0000"/>
              </a:solidFill>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2F2F4"/>
        </a:solidFill>
      </p:bgPr>
    </p:bg>
    <p:spTree>
      <p:nvGrpSpPr>
        <p:cNvPr id="330" name="Shape 330"/>
        <p:cNvGrpSpPr/>
        <p:nvPr/>
      </p:nvGrpSpPr>
      <p:grpSpPr>
        <a:xfrm>
          <a:off x="0" y="0"/>
          <a:ext cx="0" cy="0"/>
          <a:chOff x="0" y="0"/>
          <a:chExt cx="0" cy="0"/>
        </a:xfrm>
      </p:grpSpPr>
      <p:pic>
        <p:nvPicPr>
          <p:cNvPr id="331" name="Google Shape;331;p26"/>
          <p:cNvPicPr preferRelativeResize="0"/>
          <p:nvPr/>
        </p:nvPicPr>
        <p:blipFill>
          <a:blip r:embed="rId3">
            <a:alphaModFix/>
          </a:blip>
          <a:stretch>
            <a:fillRect/>
          </a:stretch>
        </p:blipFill>
        <p:spPr>
          <a:xfrm>
            <a:off x="474375" y="208338"/>
            <a:ext cx="2000250" cy="647700"/>
          </a:xfrm>
          <a:prstGeom prst="rect">
            <a:avLst/>
          </a:prstGeom>
          <a:noFill/>
          <a:ln>
            <a:noFill/>
          </a:ln>
        </p:spPr>
      </p:pic>
      <p:pic>
        <p:nvPicPr>
          <p:cNvPr id="332" name="Google Shape;332;p26"/>
          <p:cNvPicPr preferRelativeResize="0"/>
          <p:nvPr/>
        </p:nvPicPr>
        <p:blipFill>
          <a:blip r:embed="rId4">
            <a:alphaModFix/>
          </a:blip>
          <a:stretch>
            <a:fillRect/>
          </a:stretch>
        </p:blipFill>
        <p:spPr>
          <a:xfrm>
            <a:off x="794625" y="3668575"/>
            <a:ext cx="1028700" cy="1000125"/>
          </a:xfrm>
          <a:prstGeom prst="rect">
            <a:avLst/>
          </a:prstGeom>
          <a:noFill/>
          <a:ln>
            <a:noFill/>
          </a:ln>
        </p:spPr>
      </p:pic>
      <p:pic>
        <p:nvPicPr>
          <p:cNvPr id="333" name="Google Shape;333;p26"/>
          <p:cNvPicPr preferRelativeResize="0"/>
          <p:nvPr/>
        </p:nvPicPr>
        <p:blipFill>
          <a:blip r:embed="rId5">
            <a:alphaModFix/>
          </a:blip>
          <a:stretch>
            <a:fillRect/>
          </a:stretch>
        </p:blipFill>
        <p:spPr>
          <a:xfrm rot="-2700000">
            <a:off x="7363800" y="1211025"/>
            <a:ext cx="847725" cy="971550"/>
          </a:xfrm>
          <a:prstGeom prst="rect">
            <a:avLst/>
          </a:prstGeom>
          <a:noFill/>
          <a:ln>
            <a:noFill/>
          </a:ln>
        </p:spPr>
      </p:pic>
      <p:pic>
        <p:nvPicPr>
          <p:cNvPr id="334" name="Google Shape;334;p26"/>
          <p:cNvPicPr preferRelativeResize="0"/>
          <p:nvPr/>
        </p:nvPicPr>
        <p:blipFill>
          <a:blip r:embed="rId6">
            <a:alphaModFix/>
          </a:blip>
          <a:stretch>
            <a:fillRect/>
          </a:stretch>
        </p:blipFill>
        <p:spPr>
          <a:xfrm>
            <a:off x="4145000" y="174450"/>
            <a:ext cx="752475" cy="920940"/>
          </a:xfrm>
          <a:prstGeom prst="rect">
            <a:avLst/>
          </a:prstGeom>
          <a:noFill/>
          <a:ln>
            <a:noFill/>
          </a:ln>
        </p:spPr>
      </p:pic>
      <p:pic>
        <p:nvPicPr>
          <p:cNvPr id="335" name="Google Shape;335;p26"/>
          <p:cNvPicPr preferRelativeResize="0"/>
          <p:nvPr/>
        </p:nvPicPr>
        <p:blipFill>
          <a:blip r:embed="rId7">
            <a:alphaModFix/>
          </a:blip>
          <a:stretch>
            <a:fillRect/>
          </a:stretch>
        </p:blipFill>
        <p:spPr>
          <a:xfrm>
            <a:off x="7796933" y="4015775"/>
            <a:ext cx="945092" cy="895350"/>
          </a:xfrm>
          <a:prstGeom prst="rect">
            <a:avLst/>
          </a:prstGeom>
          <a:noFill/>
          <a:ln>
            <a:noFill/>
          </a:ln>
        </p:spPr>
      </p:pic>
      <p:pic>
        <p:nvPicPr>
          <p:cNvPr id="336" name="Google Shape;336;p26"/>
          <p:cNvPicPr preferRelativeResize="0"/>
          <p:nvPr/>
        </p:nvPicPr>
        <p:blipFill>
          <a:blip r:embed="rId8">
            <a:alphaModFix/>
          </a:blip>
          <a:stretch>
            <a:fillRect/>
          </a:stretch>
        </p:blipFill>
        <p:spPr>
          <a:xfrm>
            <a:off x="213225" y="1338300"/>
            <a:ext cx="752475" cy="895350"/>
          </a:xfrm>
          <a:prstGeom prst="rect">
            <a:avLst/>
          </a:prstGeom>
          <a:noFill/>
          <a:ln>
            <a:noFill/>
          </a:ln>
        </p:spPr>
      </p:pic>
      <p:pic>
        <p:nvPicPr>
          <p:cNvPr id="337" name="Google Shape;337;p26"/>
          <p:cNvPicPr preferRelativeResize="0"/>
          <p:nvPr/>
        </p:nvPicPr>
        <p:blipFill>
          <a:blip r:embed="rId9">
            <a:alphaModFix/>
          </a:blip>
          <a:stretch>
            <a:fillRect/>
          </a:stretch>
        </p:blipFill>
        <p:spPr>
          <a:xfrm>
            <a:off x="3983975" y="4337801"/>
            <a:ext cx="828048" cy="796200"/>
          </a:xfrm>
          <a:prstGeom prst="rect">
            <a:avLst/>
          </a:prstGeom>
          <a:noFill/>
          <a:ln>
            <a:noFill/>
          </a:ln>
        </p:spPr>
      </p:pic>
      <p:sp>
        <p:nvSpPr>
          <p:cNvPr id="338" name="Google Shape;338;p26"/>
          <p:cNvSpPr/>
          <p:nvPr/>
        </p:nvSpPr>
        <p:spPr>
          <a:xfrm>
            <a:off x="365625" y="2944000"/>
            <a:ext cx="384900" cy="432900"/>
          </a:xfrm>
          <a:prstGeom prst="mathPlus">
            <a:avLst>
              <a:gd fmla="val 23520" name="adj1"/>
            </a:avLst>
          </a:prstGeom>
          <a:solidFill>
            <a:schemeClr val="dk1"/>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39" name="Google Shape;339;p26"/>
          <p:cNvSpPr/>
          <p:nvPr/>
        </p:nvSpPr>
        <p:spPr>
          <a:xfrm rot="-3901349">
            <a:off x="6258075" y="3851720"/>
            <a:ext cx="474586" cy="381177"/>
          </a:xfrm>
          <a:prstGeom prst="rightArrow">
            <a:avLst>
              <a:gd fmla="val 50000" name="adj1"/>
              <a:gd fmla="val 50000" name="adj2"/>
            </a:avLst>
          </a:prstGeom>
          <a:solidFill>
            <a:schemeClr val="dk1"/>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40" name="Google Shape;340;p26"/>
          <p:cNvSpPr/>
          <p:nvPr/>
        </p:nvSpPr>
        <p:spPr>
          <a:xfrm>
            <a:off x="2918800" y="523175"/>
            <a:ext cx="203400" cy="223500"/>
          </a:xfrm>
          <a:prstGeom prst="rect">
            <a:avLst/>
          </a:prstGeom>
          <a:solidFill>
            <a:schemeClr val="dk1"/>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41" name="Google Shape;341;p26"/>
          <p:cNvSpPr/>
          <p:nvPr/>
        </p:nvSpPr>
        <p:spPr>
          <a:xfrm>
            <a:off x="2801950" y="4267225"/>
            <a:ext cx="203400" cy="223500"/>
          </a:xfrm>
          <a:prstGeom prst="rect">
            <a:avLst/>
          </a:prstGeom>
          <a:solidFill>
            <a:schemeClr val="dk1"/>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42" name="Google Shape;342;p26"/>
          <p:cNvSpPr/>
          <p:nvPr/>
        </p:nvSpPr>
        <p:spPr>
          <a:xfrm rot="-7435659">
            <a:off x="5952733" y="718618"/>
            <a:ext cx="240797" cy="206266"/>
          </a:xfrm>
          <a:prstGeom prst="rect">
            <a:avLst/>
          </a:prstGeom>
          <a:solidFill>
            <a:schemeClr val="dk1"/>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43" name="Google Shape;343;p26"/>
          <p:cNvSpPr/>
          <p:nvPr/>
        </p:nvSpPr>
        <p:spPr>
          <a:xfrm>
            <a:off x="8085225" y="3048700"/>
            <a:ext cx="203400" cy="223500"/>
          </a:xfrm>
          <a:prstGeom prst="rect">
            <a:avLst/>
          </a:prstGeom>
          <a:solidFill>
            <a:schemeClr val="dk1"/>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44" name="Google Shape;344;p26"/>
          <p:cNvSpPr txBox="1"/>
          <p:nvPr>
            <p:ph idx="1" type="subTitle"/>
          </p:nvPr>
        </p:nvSpPr>
        <p:spPr>
          <a:xfrm>
            <a:off x="911500" y="1053600"/>
            <a:ext cx="2210700" cy="432900"/>
          </a:xfrm>
          <a:prstGeom prst="rect">
            <a:avLst/>
          </a:prstGeom>
        </p:spPr>
        <p:txBody>
          <a:bodyPr anchorCtr="0" anchor="t" bIns="91425" lIns="91425" spcFirstLastPara="1" rIns="91425" wrap="square" tIns="91425">
            <a:noAutofit/>
          </a:bodyPr>
          <a:lstStyle/>
          <a:p>
            <a:pPr indent="0" lvl="0" marL="0" rtl="0" algn="l">
              <a:lnSpc>
                <a:spcPct val="80000"/>
              </a:lnSpc>
              <a:spcBef>
                <a:spcPts val="0"/>
              </a:spcBef>
              <a:spcAft>
                <a:spcPts val="0"/>
              </a:spcAft>
              <a:buSzPts val="1018"/>
              <a:buNone/>
            </a:pPr>
            <a:r>
              <a:rPr b="1" lang="en-GB" sz="2442">
                <a:solidFill>
                  <a:srgbClr val="CC0000"/>
                </a:solidFill>
              </a:rPr>
              <a:t>The Proper Way</a:t>
            </a:r>
            <a:r>
              <a:rPr b="1" lang="en-GB" sz="2442">
                <a:solidFill>
                  <a:srgbClr val="CC0000"/>
                </a:solidFill>
              </a:rPr>
              <a:t> </a:t>
            </a:r>
            <a:r>
              <a:rPr b="1" lang="en-GB" sz="2442">
                <a:solidFill>
                  <a:srgbClr val="CC0000"/>
                </a:solidFill>
              </a:rPr>
              <a:t>To Number Your Pages With The Chapters </a:t>
            </a:r>
            <a:endParaRPr b="1" sz="2442">
              <a:solidFill>
                <a:srgbClr val="CC0000"/>
              </a:solidFill>
            </a:endParaRPr>
          </a:p>
        </p:txBody>
      </p:sp>
      <p:pic>
        <p:nvPicPr>
          <p:cNvPr id="345" name="Google Shape;345;p26"/>
          <p:cNvPicPr preferRelativeResize="0"/>
          <p:nvPr/>
        </p:nvPicPr>
        <p:blipFill>
          <a:blip r:embed="rId10">
            <a:alphaModFix/>
          </a:blip>
          <a:stretch>
            <a:fillRect/>
          </a:stretch>
        </p:blipFill>
        <p:spPr>
          <a:xfrm>
            <a:off x="3122200" y="140875"/>
            <a:ext cx="5495525" cy="4861750"/>
          </a:xfrm>
          <a:prstGeom prst="rect">
            <a:avLst/>
          </a:prstGeom>
          <a:noFill/>
          <a:ln>
            <a:noFill/>
          </a:ln>
        </p:spPr>
      </p:pic>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2F2F4"/>
        </a:solidFill>
      </p:bgPr>
    </p:bg>
    <p:spTree>
      <p:nvGrpSpPr>
        <p:cNvPr id="349" name="Shape 349"/>
        <p:cNvGrpSpPr/>
        <p:nvPr/>
      </p:nvGrpSpPr>
      <p:grpSpPr>
        <a:xfrm>
          <a:off x="0" y="0"/>
          <a:ext cx="0" cy="0"/>
          <a:chOff x="0" y="0"/>
          <a:chExt cx="0" cy="0"/>
        </a:xfrm>
      </p:grpSpPr>
      <p:pic>
        <p:nvPicPr>
          <p:cNvPr id="350" name="Google Shape;350;p27"/>
          <p:cNvPicPr preferRelativeResize="0"/>
          <p:nvPr/>
        </p:nvPicPr>
        <p:blipFill>
          <a:blip r:embed="rId3">
            <a:alphaModFix/>
          </a:blip>
          <a:stretch>
            <a:fillRect/>
          </a:stretch>
        </p:blipFill>
        <p:spPr>
          <a:xfrm>
            <a:off x="474375" y="208338"/>
            <a:ext cx="2000250" cy="647700"/>
          </a:xfrm>
          <a:prstGeom prst="rect">
            <a:avLst/>
          </a:prstGeom>
          <a:noFill/>
          <a:ln>
            <a:noFill/>
          </a:ln>
        </p:spPr>
      </p:pic>
      <p:pic>
        <p:nvPicPr>
          <p:cNvPr id="351" name="Google Shape;351;p27"/>
          <p:cNvPicPr preferRelativeResize="0"/>
          <p:nvPr/>
        </p:nvPicPr>
        <p:blipFill>
          <a:blip r:embed="rId4">
            <a:alphaModFix/>
          </a:blip>
          <a:stretch>
            <a:fillRect/>
          </a:stretch>
        </p:blipFill>
        <p:spPr>
          <a:xfrm>
            <a:off x="794625" y="3668575"/>
            <a:ext cx="1028700" cy="1000125"/>
          </a:xfrm>
          <a:prstGeom prst="rect">
            <a:avLst/>
          </a:prstGeom>
          <a:noFill/>
          <a:ln>
            <a:noFill/>
          </a:ln>
        </p:spPr>
      </p:pic>
      <p:pic>
        <p:nvPicPr>
          <p:cNvPr id="352" name="Google Shape;352;p27"/>
          <p:cNvPicPr preferRelativeResize="0"/>
          <p:nvPr/>
        </p:nvPicPr>
        <p:blipFill>
          <a:blip r:embed="rId5">
            <a:alphaModFix/>
          </a:blip>
          <a:stretch>
            <a:fillRect/>
          </a:stretch>
        </p:blipFill>
        <p:spPr>
          <a:xfrm rot="-2700000">
            <a:off x="7363800" y="1211025"/>
            <a:ext cx="847725" cy="971550"/>
          </a:xfrm>
          <a:prstGeom prst="rect">
            <a:avLst/>
          </a:prstGeom>
          <a:noFill/>
          <a:ln>
            <a:noFill/>
          </a:ln>
        </p:spPr>
      </p:pic>
      <p:pic>
        <p:nvPicPr>
          <p:cNvPr id="353" name="Google Shape;353;p27"/>
          <p:cNvPicPr preferRelativeResize="0"/>
          <p:nvPr/>
        </p:nvPicPr>
        <p:blipFill>
          <a:blip r:embed="rId6">
            <a:alphaModFix/>
          </a:blip>
          <a:stretch>
            <a:fillRect/>
          </a:stretch>
        </p:blipFill>
        <p:spPr>
          <a:xfrm>
            <a:off x="4145000" y="174450"/>
            <a:ext cx="752475" cy="920940"/>
          </a:xfrm>
          <a:prstGeom prst="rect">
            <a:avLst/>
          </a:prstGeom>
          <a:noFill/>
          <a:ln>
            <a:noFill/>
          </a:ln>
        </p:spPr>
      </p:pic>
      <p:pic>
        <p:nvPicPr>
          <p:cNvPr id="354" name="Google Shape;354;p27"/>
          <p:cNvPicPr preferRelativeResize="0"/>
          <p:nvPr/>
        </p:nvPicPr>
        <p:blipFill>
          <a:blip r:embed="rId7">
            <a:alphaModFix/>
          </a:blip>
          <a:stretch>
            <a:fillRect/>
          </a:stretch>
        </p:blipFill>
        <p:spPr>
          <a:xfrm>
            <a:off x="7796933" y="4015775"/>
            <a:ext cx="945092" cy="895350"/>
          </a:xfrm>
          <a:prstGeom prst="rect">
            <a:avLst/>
          </a:prstGeom>
          <a:noFill/>
          <a:ln>
            <a:noFill/>
          </a:ln>
        </p:spPr>
      </p:pic>
      <p:pic>
        <p:nvPicPr>
          <p:cNvPr id="355" name="Google Shape;355;p27"/>
          <p:cNvPicPr preferRelativeResize="0"/>
          <p:nvPr/>
        </p:nvPicPr>
        <p:blipFill>
          <a:blip r:embed="rId8">
            <a:alphaModFix/>
          </a:blip>
          <a:stretch>
            <a:fillRect/>
          </a:stretch>
        </p:blipFill>
        <p:spPr>
          <a:xfrm>
            <a:off x="213225" y="1338300"/>
            <a:ext cx="752475" cy="895350"/>
          </a:xfrm>
          <a:prstGeom prst="rect">
            <a:avLst/>
          </a:prstGeom>
          <a:noFill/>
          <a:ln>
            <a:noFill/>
          </a:ln>
        </p:spPr>
      </p:pic>
      <p:pic>
        <p:nvPicPr>
          <p:cNvPr id="356" name="Google Shape;356;p27"/>
          <p:cNvPicPr preferRelativeResize="0"/>
          <p:nvPr/>
        </p:nvPicPr>
        <p:blipFill>
          <a:blip r:embed="rId9">
            <a:alphaModFix/>
          </a:blip>
          <a:stretch>
            <a:fillRect/>
          </a:stretch>
        </p:blipFill>
        <p:spPr>
          <a:xfrm>
            <a:off x="3983975" y="4337801"/>
            <a:ext cx="828048" cy="796200"/>
          </a:xfrm>
          <a:prstGeom prst="rect">
            <a:avLst/>
          </a:prstGeom>
          <a:noFill/>
          <a:ln>
            <a:noFill/>
          </a:ln>
        </p:spPr>
      </p:pic>
      <p:sp>
        <p:nvSpPr>
          <p:cNvPr id="357" name="Google Shape;357;p27"/>
          <p:cNvSpPr/>
          <p:nvPr/>
        </p:nvSpPr>
        <p:spPr>
          <a:xfrm>
            <a:off x="365625" y="2944000"/>
            <a:ext cx="384900" cy="432900"/>
          </a:xfrm>
          <a:prstGeom prst="mathPlus">
            <a:avLst>
              <a:gd fmla="val 23520" name="adj1"/>
            </a:avLst>
          </a:prstGeom>
          <a:solidFill>
            <a:schemeClr val="dk1"/>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58" name="Google Shape;358;p27"/>
          <p:cNvSpPr/>
          <p:nvPr/>
        </p:nvSpPr>
        <p:spPr>
          <a:xfrm rot="-3901349">
            <a:off x="6258075" y="3851720"/>
            <a:ext cx="474586" cy="381177"/>
          </a:xfrm>
          <a:prstGeom prst="rightArrow">
            <a:avLst>
              <a:gd fmla="val 50000" name="adj1"/>
              <a:gd fmla="val 50000" name="adj2"/>
            </a:avLst>
          </a:prstGeom>
          <a:solidFill>
            <a:schemeClr val="dk1"/>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59" name="Google Shape;359;p27"/>
          <p:cNvSpPr/>
          <p:nvPr/>
        </p:nvSpPr>
        <p:spPr>
          <a:xfrm>
            <a:off x="2343225" y="1134850"/>
            <a:ext cx="203400" cy="223500"/>
          </a:xfrm>
          <a:prstGeom prst="rect">
            <a:avLst/>
          </a:prstGeom>
          <a:solidFill>
            <a:schemeClr val="dk1"/>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60" name="Google Shape;360;p27"/>
          <p:cNvSpPr/>
          <p:nvPr/>
        </p:nvSpPr>
        <p:spPr>
          <a:xfrm>
            <a:off x="2801950" y="4267225"/>
            <a:ext cx="203400" cy="223500"/>
          </a:xfrm>
          <a:prstGeom prst="rect">
            <a:avLst/>
          </a:prstGeom>
          <a:solidFill>
            <a:schemeClr val="dk1"/>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61" name="Google Shape;361;p27"/>
          <p:cNvSpPr/>
          <p:nvPr/>
        </p:nvSpPr>
        <p:spPr>
          <a:xfrm rot="-7435659">
            <a:off x="5952733" y="718618"/>
            <a:ext cx="240797" cy="206266"/>
          </a:xfrm>
          <a:prstGeom prst="rect">
            <a:avLst/>
          </a:prstGeom>
          <a:solidFill>
            <a:schemeClr val="dk1"/>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62" name="Google Shape;362;p27"/>
          <p:cNvSpPr/>
          <p:nvPr/>
        </p:nvSpPr>
        <p:spPr>
          <a:xfrm>
            <a:off x="8085225" y="3048700"/>
            <a:ext cx="203400" cy="223500"/>
          </a:xfrm>
          <a:prstGeom prst="rect">
            <a:avLst/>
          </a:prstGeom>
          <a:solidFill>
            <a:schemeClr val="dk1"/>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63" name="Google Shape;363;p27"/>
          <p:cNvSpPr txBox="1"/>
          <p:nvPr/>
        </p:nvSpPr>
        <p:spPr>
          <a:xfrm>
            <a:off x="1005076" y="2231675"/>
            <a:ext cx="7425900" cy="1098900"/>
          </a:xfrm>
          <a:prstGeom prst="rect">
            <a:avLst/>
          </a:prstGeom>
          <a:noFill/>
          <a:ln>
            <a:noFill/>
          </a:ln>
        </p:spPr>
        <p:txBody>
          <a:bodyPr anchorCtr="0" anchor="t" bIns="91425" lIns="91425" spcFirstLastPara="1" rIns="91425" wrap="square" tIns="91425">
            <a:spAutoFit/>
          </a:bodyPr>
          <a:lstStyle/>
          <a:p>
            <a:pPr indent="-342900" lvl="0" marL="457200" rtl="0" algn="l">
              <a:lnSpc>
                <a:spcPct val="115000"/>
              </a:lnSpc>
              <a:spcBef>
                <a:spcPts val="600"/>
              </a:spcBef>
              <a:spcAft>
                <a:spcPts val="0"/>
              </a:spcAft>
              <a:buClr>
                <a:srgbClr val="262626"/>
              </a:buClr>
              <a:buSzPts val="1800"/>
              <a:buFont typeface="Roboto"/>
              <a:buChar char="➔"/>
            </a:pPr>
            <a:r>
              <a:rPr lang="en-GB" sz="1800">
                <a:solidFill>
                  <a:srgbClr val="262626"/>
                </a:solidFill>
                <a:latin typeface="Roboto"/>
                <a:ea typeface="Roboto"/>
                <a:cs typeface="Roboto"/>
                <a:sym typeface="Roboto"/>
              </a:rPr>
              <a:t>Collect the relevant information about the format according to your university and referencing style. </a:t>
            </a:r>
            <a:endParaRPr sz="1800">
              <a:solidFill>
                <a:srgbClr val="262626"/>
              </a:solidFill>
              <a:latin typeface="Roboto"/>
              <a:ea typeface="Roboto"/>
              <a:cs typeface="Roboto"/>
              <a:sym typeface="Roboto"/>
            </a:endParaRPr>
          </a:p>
          <a:p>
            <a:pPr indent="-342900" lvl="0" marL="457200" rtl="0" algn="l">
              <a:lnSpc>
                <a:spcPct val="115000"/>
              </a:lnSpc>
              <a:spcBef>
                <a:spcPts val="0"/>
              </a:spcBef>
              <a:spcAft>
                <a:spcPts val="0"/>
              </a:spcAft>
              <a:buClr>
                <a:srgbClr val="262626"/>
              </a:buClr>
              <a:buSzPts val="1800"/>
              <a:buFont typeface="Roboto"/>
              <a:buChar char="➔"/>
            </a:pPr>
            <a:r>
              <a:rPr lang="en-GB" sz="1800">
                <a:solidFill>
                  <a:srgbClr val="262626"/>
                </a:solidFill>
                <a:latin typeface="Roboto"/>
                <a:ea typeface="Roboto"/>
                <a:cs typeface="Roboto"/>
                <a:sym typeface="Roboto"/>
              </a:rPr>
              <a:t>Start with the list of tables and bold the main chapters. </a:t>
            </a:r>
            <a:endParaRPr sz="1800">
              <a:solidFill>
                <a:srgbClr val="262626"/>
              </a:solidFill>
              <a:latin typeface="Roboto"/>
              <a:ea typeface="Roboto"/>
              <a:cs typeface="Roboto"/>
              <a:sym typeface="Roboto"/>
            </a:endParaRPr>
          </a:p>
        </p:txBody>
      </p:sp>
      <p:sp>
        <p:nvSpPr>
          <p:cNvPr id="364" name="Google Shape;364;p27"/>
          <p:cNvSpPr txBox="1"/>
          <p:nvPr>
            <p:ph idx="1" type="subTitle"/>
          </p:nvPr>
        </p:nvSpPr>
        <p:spPr>
          <a:xfrm>
            <a:off x="965700" y="1460763"/>
            <a:ext cx="6552000" cy="432900"/>
          </a:xfrm>
          <a:prstGeom prst="rect">
            <a:avLst/>
          </a:prstGeom>
        </p:spPr>
        <p:txBody>
          <a:bodyPr anchorCtr="0" anchor="t" bIns="91425" lIns="91425" spcFirstLastPara="1" rIns="91425" wrap="square" tIns="91425">
            <a:noAutofit/>
          </a:bodyPr>
          <a:lstStyle/>
          <a:p>
            <a:pPr indent="0" lvl="0" marL="0" rtl="0" algn="ctr">
              <a:lnSpc>
                <a:spcPct val="80000"/>
              </a:lnSpc>
              <a:spcBef>
                <a:spcPts val="0"/>
              </a:spcBef>
              <a:spcAft>
                <a:spcPts val="0"/>
              </a:spcAft>
              <a:buSzPts val="1018"/>
              <a:buNone/>
            </a:pPr>
            <a:r>
              <a:rPr b="1" lang="en-GB" sz="2442">
                <a:solidFill>
                  <a:srgbClr val="CC0000"/>
                </a:solidFill>
              </a:rPr>
              <a:t>Checklist</a:t>
            </a:r>
            <a:r>
              <a:rPr b="1" lang="en-GB" sz="2442">
                <a:solidFill>
                  <a:srgbClr val="CC0000"/>
                </a:solidFill>
              </a:rPr>
              <a:t> for the table of contents</a:t>
            </a:r>
            <a:endParaRPr b="1" sz="2442">
              <a:solidFill>
                <a:srgbClr val="CC0000"/>
              </a:solidFill>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2F2F4"/>
        </a:solidFill>
      </p:bgPr>
    </p:bg>
    <p:spTree>
      <p:nvGrpSpPr>
        <p:cNvPr id="368" name="Shape 368"/>
        <p:cNvGrpSpPr/>
        <p:nvPr/>
      </p:nvGrpSpPr>
      <p:grpSpPr>
        <a:xfrm>
          <a:off x="0" y="0"/>
          <a:ext cx="0" cy="0"/>
          <a:chOff x="0" y="0"/>
          <a:chExt cx="0" cy="0"/>
        </a:xfrm>
      </p:grpSpPr>
      <p:pic>
        <p:nvPicPr>
          <p:cNvPr id="369" name="Google Shape;369;p28"/>
          <p:cNvPicPr preferRelativeResize="0"/>
          <p:nvPr/>
        </p:nvPicPr>
        <p:blipFill>
          <a:blip r:embed="rId3">
            <a:alphaModFix/>
          </a:blip>
          <a:stretch>
            <a:fillRect/>
          </a:stretch>
        </p:blipFill>
        <p:spPr>
          <a:xfrm>
            <a:off x="474375" y="208338"/>
            <a:ext cx="2000250" cy="647700"/>
          </a:xfrm>
          <a:prstGeom prst="rect">
            <a:avLst/>
          </a:prstGeom>
          <a:noFill/>
          <a:ln>
            <a:noFill/>
          </a:ln>
        </p:spPr>
      </p:pic>
      <p:pic>
        <p:nvPicPr>
          <p:cNvPr id="370" name="Google Shape;370;p28"/>
          <p:cNvPicPr preferRelativeResize="0"/>
          <p:nvPr/>
        </p:nvPicPr>
        <p:blipFill>
          <a:blip r:embed="rId4">
            <a:alphaModFix/>
          </a:blip>
          <a:stretch>
            <a:fillRect/>
          </a:stretch>
        </p:blipFill>
        <p:spPr>
          <a:xfrm>
            <a:off x="794625" y="3668575"/>
            <a:ext cx="1028700" cy="1000125"/>
          </a:xfrm>
          <a:prstGeom prst="rect">
            <a:avLst/>
          </a:prstGeom>
          <a:noFill/>
          <a:ln>
            <a:noFill/>
          </a:ln>
        </p:spPr>
      </p:pic>
      <p:pic>
        <p:nvPicPr>
          <p:cNvPr id="371" name="Google Shape;371;p28"/>
          <p:cNvPicPr preferRelativeResize="0"/>
          <p:nvPr/>
        </p:nvPicPr>
        <p:blipFill>
          <a:blip r:embed="rId5">
            <a:alphaModFix/>
          </a:blip>
          <a:stretch>
            <a:fillRect/>
          </a:stretch>
        </p:blipFill>
        <p:spPr>
          <a:xfrm rot="-2700000">
            <a:off x="7363800" y="1211025"/>
            <a:ext cx="847725" cy="971550"/>
          </a:xfrm>
          <a:prstGeom prst="rect">
            <a:avLst/>
          </a:prstGeom>
          <a:noFill/>
          <a:ln>
            <a:noFill/>
          </a:ln>
        </p:spPr>
      </p:pic>
      <p:pic>
        <p:nvPicPr>
          <p:cNvPr id="372" name="Google Shape;372;p28"/>
          <p:cNvPicPr preferRelativeResize="0"/>
          <p:nvPr/>
        </p:nvPicPr>
        <p:blipFill>
          <a:blip r:embed="rId6">
            <a:alphaModFix/>
          </a:blip>
          <a:stretch>
            <a:fillRect/>
          </a:stretch>
        </p:blipFill>
        <p:spPr>
          <a:xfrm>
            <a:off x="4145000" y="174450"/>
            <a:ext cx="752475" cy="920940"/>
          </a:xfrm>
          <a:prstGeom prst="rect">
            <a:avLst/>
          </a:prstGeom>
          <a:noFill/>
          <a:ln>
            <a:noFill/>
          </a:ln>
        </p:spPr>
      </p:pic>
      <p:pic>
        <p:nvPicPr>
          <p:cNvPr id="373" name="Google Shape;373;p28"/>
          <p:cNvPicPr preferRelativeResize="0"/>
          <p:nvPr/>
        </p:nvPicPr>
        <p:blipFill>
          <a:blip r:embed="rId7">
            <a:alphaModFix/>
          </a:blip>
          <a:stretch>
            <a:fillRect/>
          </a:stretch>
        </p:blipFill>
        <p:spPr>
          <a:xfrm>
            <a:off x="7796933" y="4015775"/>
            <a:ext cx="945092" cy="895350"/>
          </a:xfrm>
          <a:prstGeom prst="rect">
            <a:avLst/>
          </a:prstGeom>
          <a:noFill/>
          <a:ln>
            <a:noFill/>
          </a:ln>
        </p:spPr>
      </p:pic>
      <p:pic>
        <p:nvPicPr>
          <p:cNvPr id="374" name="Google Shape;374;p28"/>
          <p:cNvPicPr preferRelativeResize="0"/>
          <p:nvPr/>
        </p:nvPicPr>
        <p:blipFill>
          <a:blip r:embed="rId8">
            <a:alphaModFix/>
          </a:blip>
          <a:stretch>
            <a:fillRect/>
          </a:stretch>
        </p:blipFill>
        <p:spPr>
          <a:xfrm>
            <a:off x="213225" y="1338300"/>
            <a:ext cx="752475" cy="895350"/>
          </a:xfrm>
          <a:prstGeom prst="rect">
            <a:avLst/>
          </a:prstGeom>
          <a:noFill/>
          <a:ln>
            <a:noFill/>
          </a:ln>
        </p:spPr>
      </p:pic>
      <p:pic>
        <p:nvPicPr>
          <p:cNvPr id="375" name="Google Shape;375;p28"/>
          <p:cNvPicPr preferRelativeResize="0"/>
          <p:nvPr/>
        </p:nvPicPr>
        <p:blipFill>
          <a:blip r:embed="rId9">
            <a:alphaModFix/>
          </a:blip>
          <a:stretch>
            <a:fillRect/>
          </a:stretch>
        </p:blipFill>
        <p:spPr>
          <a:xfrm>
            <a:off x="3983975" y="4337801"/>
            <a:ext cx="828048" cy="796200"/>
          </a:xfrm>
          <a:prstGeom prst="rect">
            <a:avLst/>
          </a:prstGeom>
          <a:noFill/>
          <a:ln>
            <a:noFill/>
          </a:ln>
        </p:spPr>
      </p:pic>
      <p:sp>
        <p:nvSpPr>
          <p:cNvPr id="376" name="Google Shape;376;p28"/>
          <p:cNvSpPr/>
          <p:nvPr/>
        </p:nvSpPr>
        <p:spPr>
          <a:xfrm>
            <a:off x="365625" y="2944000"/>
            <a:ext cx="384900" cy="432900"/>
          </a:xfrm>
          <a:prstGeom prst="mathPlus">
            <a:avLst>
              <a:gd fmla="val 23520" name="adj1"/>
            </a:avLst>
          </a:prstGeom>
          <a:solidFill>
            <a:schemeClr val="dk1"/>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7" name="Google Shape;377;p28"/>
          <p:cNvSpPr/>
          <p:nvPr/>
        </p:nvSpPr>
        <p:spPr>
          <a:xfrm rot="-3901349">
            <a:off x="6258075" y="3851720"/>
            <a:ext cx="474586" cy="381177"/>
          </a:xfrm>
          <a:prstGeom prst="rightArrow">
            <a:avLst>
              <a:gd fmla="val 50000" name="adj1"/>
              <a:gd fmla="val 50000" name="adj2"/>
            </a:avLst>
          </a:prstGeom>
          <a:solidFill>
            <a:schemeClr val="dk1"/>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8" name="Google Shape;378;p28"/>
          <p:cNvSpPr/>
          <p:nvPr/>
        </p:nvSpPr>
        <p:spPr>
          <a:xfrm>
            <a:off x="2343225" y="1134850"/>
            <a:ext cx="203400" cy="223500"/>
          </a:xfrm>
          <a:prstGeom prst="rect">
            <a:avLst/>
          </a:prstGeom>
          <a:solidFill>
            <a:schemeClr val="dk1"/>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9" name="Google Shape;379;p28"/>
          <p:cNvSpPr/>
          <p:nvPr/>
        </p:nvSpPr>
        <p:spPr>
          <a:xfrm>
            <a:off x="2801950" y="4267225"/>
            <a:ext cx="203400" cy="223500"/>
          </a:xfrm>
          <a:prstGeom prst="rect">
            <a:avLst/>
          </a:prstGeom>
          <a:solidFill>
            <a:schemeClr val="dk1"/>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80" name="Google Shape;380;p28"/>
          <p:cNvSpPr/>
          <p:nvPr/>
        </p:nvSpPr>
        <p:spPr>
          <a:xfrm rot="-7435659">
            <a:off x="5952733" y="718618"/>
            <a:ext cx="240797" cy="206266"/>
          </a:xfrm>
          <a:prstGeom prst="rect">
            <a:avLst/>
          </a:prstGeom>
          <a:solidFill>
            <a:schemeClr val="dk1"/>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81" name="Google Shape;381;p28"/>
          <p:cNvSpPr/>
          <p:nvPr/>
        </p:nvSpPr>
        <p:spPr>
          <a:xfrm>
            <a:off x="8085225" y="3048700"/>
            <a:ext cx="203400" cy="223500"/>
          </a:xfrm>
          <a:prstGeom prst="rect">
            <a:avLst/>
          </a:prstGeom>
          <a:solidFill>
            <a:schemeClr val="dk1"/>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82" name="Google Shape;382;p28"/>
          <p:cNvSpPr txBox="1"/>
          <p:nvPr/>
        </p:nvSpPr>
        <p:spPr>
          <a:xfrm>
            <a:off x="965701" y="1996100"/>
            <a:ext cx="7425900" cy="1736100"/>
          </a:xfrm>
          <a:prstGeom prst="rect">
            <a:avLst/>
          </a:prstGeom>
          <a:noFill/>
          <a:ln>
            <a:noFill/>
          </a:ln>
        </p:spPr>
        <p:txBody>
          <a:bodyPr anchorCtr="0" anchor="t" bIns="91425" lIns="91425" spcFirstLastPara="1" rIns="91425" wrap="square" tIns="91425">
            <a:spAutoFit/>
          </a:bodyPr>
          <a:lstStyle/>
          <a:p>
            <a:pPr indent="-342900" lvl="0" marL="457200" rtl="0" algn="l">
              <a:lnSpc>
                <a:spcPct val="115000"/>
              </a:lnSpc>
              <a:spcBef>
                <a:spcPts val="600"/>
              </a:spcBef>
              <a:spcAft>
                <a:spcPts val="0"/>
              </a:spcAft>
              <a:buClr>
                <a:srgbClr val="262626"/>
              </a:buClr>
              <a:buSzPts val="1800"/>
              <a:buFont typeface="Roboto"/>
              <a:buChar char="➔"/>
            </a:pPr>
            <a:r>
              <a:rPr lang="en-GB" sz="1800">
                <a:solidFill>
                  <a:srgbClr val="262626"/>
                </a:solidFill>
                <a:latin typeface="Roboto"/>
                <a:ea typeface="Roboto"/>
                <a:cs typeface="Roboto"/>
                <a:sym typeface="Roboto"/>
              </a:rPr>
              <a:t>All the titles of the chapter should be level one heading and the subheading should be level two.</a:t>
            </a:r>
            <a:endParaRPr sz="1800">
              <a:solidFill>
                <a:srgbClr val="262626"/>
              </a:solidFill>
              <a:latin typeface="Roboto"/>
              <a:ea typeface="Roboto"/>
              <a:cs typeface="Roboto"/>
              <a:sym typeface="Roboto"/>
            </a:endParaRPr>
          </a:p>
          <a:p>
            <a:pPr indent="-342900" lvl="0" marL="457200" rtl="0" algn="l">
              <a:lnSpc>
                <a:spcPct val="115000"/>
              </a:lnSpc>
              <a:spcBef>
                <a:spcPts val="0"/>
              </a:spcBef>
              <a:spcAft>
                <a:spcPts val="0"/>
              </a:spcAft>
              <a:buClr>
                <a:srgbClr val="262626"/>
              </a:buClr>
              <a:buSzPts val="1800"/>
              <a:buFont typeface="Roboto"/>
              <a:buChar char="➔"/>
            </a:pPr>
            <a:r>
              <a:rPr lang="en-GB" sz="1800">
                <a:solidFill>
                  <a:srgbClr val="262626"/>
                </a:solidFill>
                <a:latin typeface="Roboto"/>
                <a:ea typeface="Roboto"/>
                <a:cs typeface="Roboto"/>
                <a:sym typeface="Roboto"/>
              </a:rPr>
              <a:t>The numbers of the chapters and the page numbers given in the table should tally.</a:t>
            </a:r>
            <a:endParaRPr sz="1800">
              <a:solidFill>
                <a:srgbClr val="262626"/>
              </a:solidFill>
              <a:latin typeface="Roboto"/>
              <a:ea typeface="Roboto"/>
              <a:cs typeface="Roboto"/>
              <a:sym typeface="Roboto"/>
            </a:endParaRPr>
          </a:p>
          <a:p>
            <a:pPr indent="-342900" lvl="0" marL="457200" rtl="0" algn="l">
              <a:lnSpc>
                <a:spcPct val="115000"/>
              </a:lnSpc>
              <a:spcBef>
                <a:spcPts val="0"/>
              </a:spcBef>
              <a:spcAft>
                <a:spcPts val="0"/>
              </a:spcAft>
              <a:buClr>
                <a:srgbClr val="262626"/>
              </a:buClr>
              <a:buSzPts val="1800"/>
              <a:buFont typeface="Roboto"/>
              <a:buChar char="➔"/>
            </a:pPr>
            <a:r>
              <a:rPr lang="en-GB" sz="1800">
                <a:solidFill>
                  <a:srgbClr val="262626"/>
                </a:solidFill>
                <a:latin typeface="Roboto"/>
                <a:ea typeface="Roboto"/>
                <a:cs typeface="Roboto"/>
                <a:sym typeface="Roboto"/>
              </a:rPr>
              <a:t>All pages should be numbered after the chapters are written. </a:t>
            </a:r>
            <a:endParaRPr sz="1800">
              <a:solidFill>
                <a:srgbClr val="262626"/>
              </a:solidFill>
              <a:latin typeface="Roboto"/>
              <a:ea typeface="Roboto"/>
              <a:cs typeface="Roboto"/>
              <a:sym typeface="Roboto"/>
            </a:endParaRPr>
          </a:p>
        </p:txBody>
      </p:sp>
      <p:sp>
        <p:nvSpPr>
          <p:cNvPr id="383" name="Google Shape;383;p28"/>
          <p:cNvSpPr txBox="1"/>
          <p:nvPr>
            <p:ph idx="1" type="subTitle"/>
          </p:nvPr>
        </p:nvSpPr>
        <p:spPr>
          <a:xfrm>
            <a:off x="886350" y="1460763"/>
            <a:ext cx="6552000" cy="432900"/>
          </a:xfrm>
          <a:prstGeom prst="rect">
            <a:avLst/>
          </a:prstGeom>
        </p:spPr>
        <p:txBody>
          <a:bodyPr anchorCtr="0" anchor="t" bIns="91425" lIns="91425" spcFirstLastPara="1" rIns="91425" wrap="square" tIns="91425">
            <a:noAutofit/>
          </a:bodyPr>
          <a:lstStyle/>
          <a:p>
            <a:pPr indent="0" lvl="0" marL="0" rtl="0" algn="ctr">
              <a:lnSpc>
                <a:spcPct val="80000"/>
              </a:lnSpc>
              <a:spcBef>
                <a:spcPts val="0"/>
              </a:spcBef>
              <a:spcAft>
                <a:spcPts val="0"/>
              </a:spcAft>
              <a:buSzPts val="1018"/>
              <a:buNone/>
            </a:pPr>
            <a:r>
              <a:rPr b="1" lang="en-GB" sz="2442">
                <a:solidFill>
                  <a:srgbClr val="CC0000"/>
                </a:solidFill>
              </a:rPr>
              <a:t>Checklist</a:t>
            </a:r>
            <a:r>
              <a:rPr b="1" lang="en-GB" sz="2442">
                <a:solidFill>
                  <a:srgbClr val="CC0000"/>
                </a:solidFill>
              </a:rPr>
              <a:t> for the table of contents</a:t>
            </a:r>
            <a:endParaRPr b="1" sz="2442">
              <a:solidFill>
                <a:srgbClr val="CC0000"/>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2F2F4"/>
        </a:solidFill>
      </p:bgPr>
    </p:bg>
    <p:spTree>
      <p:nvGrpSpPr>
        <p:cNvPr id="103" name="Shape 103"/>
        <p:cNvGrpSpPr/>
        <p:nvPr/>
      </p:nvGrpSpPr>
      <p:grpSpPr>
        <a:xfrm>
          <a:off x="0" y="0"/>
          <a:ext cx="0" cy="0"/>
          <a:chOff x="0" y="0"/>
          <a:chExt cx="0" cy="0"/>
        </a:xfrm>
      </p:grpSpPr>
      <p:sp>
        <p:nvSpPr>
          <p:cNvPr id="104" name="Google Shape;104;p14"/>
          <p:cNvSpPr txBox="1"/>
          <p:nvPr>
            <p:ph idx="1" type="subTitle"/>
          </p:nvPr>
        </p:nvSpPr>
        <p:spPr>
          <a:xfrm>
            <a:off x="-588426" y="1385813"/>
            <a:ext cx="8222100" cy="432900"/>
          </a:xfrm>
          <a:prstGeom prst="rect">
            <a:avLst/>
          </a:prstGeom>
        </p:spPr>
        <p:txBody>
          <a:bodyPr anchorCtr="0" anchor="t" bIns="91425" lIns="91425" spcFirstLastPara="1" rIns="91425" wrap="square" tIns="91425">
            <a:noAutofit/>
          </a:bodyPr>
          <a:lstStyle/>
          <a:p>
            <a:pPr indent="0" lvl="0" marL="0" rtl="0" algn="ctr">
              <a:lnSpc>
                <a:spcPct val="80000"/>
              </a:lnSpc>
              <a:spcBef>
                <a:spcPts val="0"/>
              </a:spcBef>
              <a:spcAft>
                <a:spcPts val="0"/>
              </a:spcAft>
              <a:buSzPts val="1018"/>
              <a:buNone/>
            </a:pPr>
            <a:r>
              <a:rPr b="1" lang="en-GB" sz="2442">
                <a:solidFill>
                  <a:srgbClr val="CC0000"/>
                </a:solidFill>
              </a:rPr>
              <a:t>What Is The Table Of Content?</a:t>
            </a:r>
            <a:endParaRPr b="1" sz="2442">
              <a:solidFill>
                <a:srgbClr val="CC0000"/>
              </a:solidFill>
            </a:endParaRPr>
          </a:p>
        </p:txBody>
      </p:sp>
      <p:pic>
        <p:nvPicPr>
          <p:cNvPr id="105" name="Google Shape;105;p14"/>
          <p:cNvPicPr preferRelativeResize="0"/>
          <p:nvPr/>
        </p:nvPicPr>
        <p:blipFill>
          <a:blip r:embed="rId3">
            <a:alphaModFix/>
          </a:blip>
          <a:stretch>
            <a:fillRect/>
          </a:stretch>
        </p:blipFill>
        <p:spPr>
          <a:xfrm>
            <a:off x="474375" y="208338"/>
            <a:ext cx="2000250" cy="647700"/>
          </a:xfrm>
          <a:prstGeom prst="rect">
            <a:avLst/>
          </a:prstGeom>
          <a:noFill/>
          <a:ln>
            <a:noFill/>
          </a:ln>
        </p:spPr>
      </p:pic>
      <p:pic>
        <p:nvPicPr>
          <p:cNvPr id="106" name="Google Shape;106;p14"/>
          <p:cNvPicPr preferRelativeResize="0"/>
          <p:nvPr/>
        </p:nvPicPr>
        <p:blipFill>
          <a:blip r:embed="rId4">
            <a:alphaModFix/>
          </a:blip>
          <a:stretch>
            <a:fillRect/>
          </a:stretch>
        </p:blipFill>
        <p:spPr>
          <a:xfrm>
            <a:off x="794625" y="3668575"/>
            <a:ext cx="1028700" cy="1000125"/>
          </a:xfrm>
          <a:prstGeom prst="rect">
            <a:avLst/>
          </a:prstGeom>
          <a:noFill/>
          <a:ln>
            <a:noFill/>
          </a:ln>
        </p:spPr>
      </p:pic>
      <p:pic>
        <p:nvPicPr>
          <p:cNvPr id="107" name="Google Shape;107;p14"/>
          <p:cNvPicPr preferRelativeResize="0"/>
          <p:nvPr/>
        </p:nvPicPr>
        <p:blipFill>
          <a:blip r:embed="rId5">
            <a:alphaModFix/>
          </a:blip>
          <a:stretch>
            <a:fillRect/>
          </a:stretch>
        </p:blipFill>
        <p:spPr>
          <a:xfrm rot="-2700000">
            <a:off x="7363800" y="1211025"/>
            <a:ext cx="847725" cy="971550"/>
          </a:xfrm>
          <a:prstGeom prst="rect">
            <a:avLst/>
          </a:prstGeom>
          <a:noFill/>
          <a:ln>
            <a:noFill/>
          </a:ln>
        </p:spPr>
      </p:pic>
      <p:pic>
        <p:nvPicPr>
          <p:cNvPr id="108" name="Google Shape;108;p14"/>
          <p:cNvPicPr preferRelativeResize="0"/>
          <p:nvPr/>
        </p:nvPicPr>
        <p:blipFill>
          <a:blip r:embed="rId6">
            <a:alphaModFix/>
          </a:blip>
          <a:stretch>
            <a:fillRect/>
          </a:stretch>
        </p:blipFill>
        <p:spPr>
          <a:xfrm>
            <a:off x="4145000" y="174450"/>
            <a:ext cx="752475" cy="920940"/>
          </a:xfrm>
          <a:prstGeom prst="rect">
            <a:avLst/>
          </a:prstGeom>
          <a:noFill/>
          <a:ln>
            <a:noFill/>
          </a:ln>
        </p:spPr>
      </p:pic>
      <p:pic>
        <p:nvPicPr>
          <p:cNvPr id="109" name="Google Shape;109;p14"/>
          <p:cNvPicPr preferRelativeResize="0"/>
          <p:nvPr/>
        </p:nvPicPr>
        <p:blipFill>
          <a:blip r:embed="rId7">
            <a:alphaModFix/>
          </a:blip>
          <a:stretch>
            <a:fillRect/>
          </a:stretch>
        </p:blipFill>
        <p:spPr>
          <a:xfrm>
            <a:off x="7796933" y="4015775"/>
            <a:ext cx="945092" cy="895350"/>
          </a:xfrm>
          <a:prstGeom prst="rect">
            <a:avLst/>
          </a:prstGeom>
          <a:noFill/>
          <a:ln>
            <a:noFill/>
          </a:ln>
        </p:spPr>
      </p:pic>
      <p:pic>
        <p:nvPicPr>
          <p:cNvPr id="110" name="Google Shape;110;p14"/>
          <p:cNvPicPr preferRelativeResize="0"/>
          <p:nvPr/>
        </p:nvPicPr>
        <p:blipFill>
          <a:blip r:embed="rId8">
            <a:alphaModFix/>
          </a:blip>
          <a:stretch>
            <a:fillRect/>
          </a:stretch>
        </p:blipFill>
        <p:spPr>
          <a:xfrm>
            <a:off x="213225" y="1338300"/>
            <a:ext cx="752475" cy="895350"/>
          </a:xfrm>
          <a:prstGeom prst="rect">
            <a:avLst/>
          </a:prstGeom>
          <a:noFill/>
          <a:ln>
            <a:noFill/>
          </a:ln>
        </p:spPr>
      </p:pic>
      <p:pic>
        <p:nvPicPr>
          <p:cNvPr id="111" name="Google Shape;111;p14"/>
          <p:cNvPicPr preferRelativeResize="0"/>
          <p:nvPr/>
        </p:nvPicPr>
        <p:blipFill>
          <a:blip r:embed="rId9">
            <a:alphaModFix/>
          </a:blip>
          <a:stretch>
            <a:fillRect/>
          </a:stretch>
        </p:blipFill>
        <p:spPr>
          <a:xfrm>
            <a:off x="3983975" y="4337801"/>
            <a:ext cx="828048" cy="796200"/>
          </a:xfrm>
          <a:prstGeom prst="rect">
            <a:avLst/>
          </a:prstGeom>
          <a:noFill/>
          <a:ln>
            <a:noFill/>
          </a:ln>
        </p:spPr>
      </p:pic>
      <p:sp>
        <p:nvSpPr>
          <p:cNvPr id="112" name="Google Shape;112;p14"/>
          <p:cNvSpPr/>
          <p:nvPr/>
        </p:nvSpPr>
        <p:spPr>
          <a:xfrm>
            <a:off x="365625" y="2944000"/>
            <a:ext cx="384900" cy="432900"/>
          </a:xfrm>
          <a:prstGeom prst="mathPlus">
            <a:avLst>
              <a:gd fmla="val 23520" name="adj1"/>
            </a:avLst>
          </a:prstGeom>
          <a:solidFill>
            <a:schemeClr val="dk1"/>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3" name="Google Shape;113;p14"/>
          <p:cNvSpPr/>
          <p:nvPr/>
        </p:nvSpPr>
        <p:spPr>
          <a:xfrm rot="-3901349">
            <a:off x="6258075" y="3851720"/>
            <a:ext cx="474586" cy="381177"/>
          </a:xfrm>
          <a:prstGeom prst="rightArrow">
            <a:avLst>
              <a:gd fmla="val 50000" name="adj1"/>
              <a:gd fmla="val 50000" name="adj2"/>
            </a:avLst>
          </a:prstGeom>
          <a:solidFill>
            <a:schemeClr val="dk1"/>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4" name="Google Shape;114;p14"/>
          <p:cNvSpPr/>
          <p:nvPr/>
        </p:nvSpPr>
        <p:spPr>
          <a:xfrm>
            <a:off x="2343225" y="1134850"/>
            <a:ext cx="203400" cy="223500"/>
          </a:xfrm>
          <a:prstGeom prst="rect">
            <a:avLst/>
          </a:prstGeom>
          <a:solidFill>
            <a:schemeClr val="dk1"/>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5" name="Google Shape;115;p14"/>
          <p:cNvSpPr/>
          <p:nvPr/>
        </p:nvSpPr>
        <p:spPr>
          <a:xfrm>
            <a:off x="2801950" y="4267225"/>
            <a:ext cx="203400" cy="223500"/>
          </a:xfrm>
          <a:prstGeom prst="rect">
            <a:avLst/>
          </a:prstGeom>
          <a:solidFill>
            <a:schemeClr val="dk1"/>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6" name="Google Shape;116;p14"/>
          <p:cNvSpPr/>
          <p:nvPr/>
        </p:nvSpPr>
        <p:spPr>
          <a:xfrm rot="-7435659">
            <a:off x="5952733" y="718618"/>
            <a:ext cx="240797" cy="206266"/>
          </a:xfrm>
          <a:prstGeom prst="rect">
            <a:avLst/>
          </a:prstGeom>
          <a:solidFill>
            <a:schemeClr val="dk1"/>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7" name="Google Shape;117;p14"/>
          <p:cNvSpPr/>
          <p:nvPr/>
        </p:nvSpPr>
        <p:spPr>
          <a:xfrm>
            <a:off x="8085225" y="3048700"/>
            <a:ext cx="203400" cy="223500"/>
          </a:xfrm>
          <a:prstGeom prst="rect">
            <a:avLst/>
          </a:prstGeom>
          <a:solidFill>
            <a:schemeClr val="dk1"/>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8" name="Google Shape;118;p14"/>
          <p:cNvSpPr txBox="1"/>
          <p:nvPr/>
        </p:nvSpPr>
        <p:spPr>
          <a:xfrm>
            <a:off x="1256600" y="2109150"/>
            <a:ext cx="5949300" cy="1720800"/>
          </a:xfrm>
          <a:prstGeom prst="rect">
            <a:avLst/>
          </a:prstGeom>
          <a:noFill/>
          <a:ln>
            <a:noFill/>
          </a:ln>
        </p:spPr>
        <p:txBody>
          <a:bodyPr anchorCtr="0" anchor="t" bIns="91425" lIns="91425" spcFirstLastPara="1" rIns="91425" wrap="square" tIns="91425">
            <a:spAutoFit/>
          </a:bodyPr>
          <a:lstStyle/>
          <a:p>
            <a:pPr indent="0" lvl="0" marL="0" rtl="0" algn="l">
              <a:lnSpc>
                <a:spcPct val="115000"/>
              </a:lnSpc>
              <a:spcBef>
                <a:spcPts val="600"/>
              </a:spcBef>
              <a:spcAft>
                <a:spcPts val="0"/>
              </a:spcAft>
              <a:buNone/>
            </a:pPr>
            <a:r>
              <a:rPr lang="en-GB" sz="1800">
                <a:solidFill>
                  <a:srgbClr val="262626"/>
                </a:solidFill>
                <a:latin typeface="Roboto"/>
                <a:ea typeface="Roboto"/>
                <a:cs typeface="Roboto"/>
                <a:sym typeface="Roboto"/>
              </a:rPr>
              <a:t>“The table of contents is the thesis page that is dedicated to the chapters and their respective page numbers.”</a:t>
            </a:r>
            <a:endParaRPr sz="1800">
              <a:solidFill>
                <a:srgbClr val="262626"/>
              </a:solidFill>
              <a:latin typeface="Roboto"/>
              <a:ea typeface="Roboto"/>
              <a:cs typeface="Roboto"/>
              <a:sym typeface="Roboto"/>
            </a:endParaRPr>
          </a:p>
          <a:p>
            <a:pPr indent="0" lvl="0" marL="0" rtl="0" algn="l">
              <a:lnSpc>
                <a:spcPct val="115000"/>
              </a:lnSpc>
              <a:spcBef>
                <a:spcPts val="600"/>
              </a:spcBef>
              <a:spcAft>
                <a:spcPts val="0"/>
              </a:spcAft>
              <a:buNone/>
            </a:pPr>
            <a:r>
              <a:t/>
            </a:r>
            <a:endParaRPr sz="1800">
              <a:solidFill>
                <a:srgbClr val="262626"/>
              </a:solidFill>
              <a:latin typeface="Roboto"/>
              <a:ea typeface="Roboto"/>
              <a:cs typeface="Roboto"/>
              <a:sym typeface="Roboto"/>
            </a:endParaRPr>
          </a:p>
          <a:p>
            <a:pPr indent="0" lvl="0" marL="0" rtl="0" algn="l">
              <a:spcBef>
                <a:spcPts val="600"/>
              </a:spcBef>
              <a:spcAft>
                <a:spcPts val="0"/>
              </a:spcAft>
              <a:buNone/>
            </a:pPr>
            <a:r>
              <a:t/>
            </a:r>
            <a:endParaRPr sz="700">
              <a:latin typeface="Roboto"/>
              <a:ea typeface="Roboto"/>
              <a:cs typeface="Roboto"/>
              <a:sym typeface="Roboto"/>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2F2F4"/>
        </a:solidFill>
      </p:bgPr>
    </p:bg>
    <p:spTree>
      <p:nvGrpSpPr>
        <p:cNvPr id="122" name="Shape 122"/>
        <p:cNvGrpSpPr/>
        <p:nvPr/>
      </p:nvGrpSpPr>
      <p:grpSpPr>
        <a:xfrm>
          <a:off x="0" y="0"/>
          <a:ext cx="0" cy="0"/>
          <a:chOff x="0" y="0"/>
          <a:chExt cx="0" cy="0"/>
        </a:xfrm>
      </p:grpSpPr>
      <p:sp>
        <p:nvSpPr>
          <p:cNvPr id="123" name="Google Shape;123;p15"/>
          <p:cNvSpPr txBox="1"/>
          <p:nvPr>
            <p:ph idx="1" type="subTitle"/>
          </p:nvPr>
        </p:nvSpPr>
        <p:spPr>
          <a:xfrm>
            <a:off x="-588426" y="1385813"/>
            <a:ext cx="8222100" cy="432900"/>
          </a:xfrm>
          <a:prstGeom prst="rect">
            <a:avLst/>
          </a:prstGeom>
        </p:spPr>
        <p:txBody>
          <a:bodyPr anchorCtr="0" anchor="t" bIns="91425" lIns="91425" spcFirstLastPara="1" rIns="91425" wrap="square" tIns="91425">
            <a:noAutofit/>
          </a:bodyPr>
          <a:lstStyle/>
          <a:p>
            <a:pPr indent="0" lvl="0" marL="0" rtl="0" algn="ctr">
              <a:lnSpc>
                <a:spcPct val="80000"/>
              </a:lnSpc>
              <a:spcBef>
                <a:spcPts val="0"/>
              </a:spcBef>
              <a:spcAft>
                <a:spcPts val="0"/>
              </a:spcAft>
              <a:buSzPts val="1018"/>
              <a:buNone/>
            </a:pPr>
            <a:r>
              <a:rPr b="1" lang="en-GB" sz="2442">
                <a:solidFill>
                  <a:srgbClr val="CC0000"/>
                </a:solidFill>
              </a:rPr>
              <a:t>What Is The Table Of Content?</a:t>
            </a:r>
            <a:endParaRPr b="1" sz="2442">
              <a:solidFill>
                <a:srgbClr val="CC0000"/>
              </a:solidFill>
            </a:endParaRPr>
          </a:p>
        </p:txBody>
      </p:sp>
      <p:pic>
        <p:nvPicPr>
          <p:cNvPr id="124" name="Google Shape;124;p15"/>
          <p:cNvPicPr preferRelativeResize="0"/>
          <p:nvPr/>
        </p:nvPicPr>
        <p:blipFill>
          <a:blip r:embed="rId3">
            <a:alphaModFix/>
          </a:blip>
          <a:stretch>
            <a:fillRect/>
          </a:stretch>
        </p:blipFill>
        <p:spPr>
          <a:xfrm>
            <a:off x="474375" y="208338"/>
            <a:ext cx="2000250" cy="647700"/>
          </a:xfrm>
          <a:prstGeom prst="rect">
            <a:avLst/>
          </a:prstGeom>
          <a:noFill/>
          <a:ln>
            <a:noFill/>
          </a:ln>
        </p:spPr>
      </p:pic>
      <p:pic>
        <p:nvPicPr>
          <p:cNvPr id="125" name="Google Shape;125;p15"/>
          <p:cNvPicPr preferRelativeResize="0"/>
          <p:nvPr/>
        </p:nvPicPr>
        <p:blipFill>
          <a:blip r:embed="rId4">
            <a:alphaModFix/>
          </a:blip>
          <a:stretch>
            <a:fillRect/>
          </a:stretch>
        </p:blipFill>
        <p:spPr>
          <a:xfrm>
            <a:off x="794625" y="3668575"/>
            <a:ext cx="1028700" cy="1000125"/>
          </a:xfrm>
          <a:prstGeom prst="rect">
            <a:avLst/>
          </a:prstGeom>
          <a:noFill/>
          <a:ln>
            <a:noFill/>
          </a:ln>
        </p:spPr>
      </p:pic>
      <p:pic>
        <p:nvPicPr>
          <p:cNvPr id="126" name="Google Shape;126;p15"/>
          <p:cNvPicPr preferRelativeResize="0"/>
          <p:nvPr/>
        </p:nvPicPr>
        <p:blipFill>
          <a:blip r:embed="rId5">
            <a:alphaModFix/>
          </a:blip>
          <a:stretch>
            <a:fillRect/>
          </a:stretch>
        </p:blipFill>
        <p:spPr>
          <a:xfrm rot="-2700000">
            <a:off x="7363800" y="1211025"/>
            <a:ext cx="847725" cy="971550"/>
          </a:xfrm>
          <a:prstGeom prst="rect">
            <a:avLst/>
          </a:prstGeom>
          <a:noFill/>
          <a:ln>
            <a:noFill/>
          </a:ln>
        </p:spPr>
      </p:pic>
      <p:pic>
        <p:nvPicPr>
          <p:cNvPr id="127" name="Google Shape;127;p15"/>
          <p:cNvPicPr preferRelativeResize="0"/>
          <p:nvPr/>
        </p:nvPicPr>
        <p:blipFill>
          <a:blip r:embed="rId6">
            <a:alphaModFix/>
          </a:blip>
          <a:stretch>
            <a:fillRect/>
          </a:stretch>
        </p:blipFill>
        <p:spPr>
          <a:xfrm>
            <a:off x="4145000" y="174450"/>
            <a:ext cx="752475" cy="920940"/>
          </a:xfrm>
          <a:prstGeom prst="rect">
            <a:avLst/>
          </a:prstGeom>
          <a:noFill/>
          <a:ln>
            <a:noFill/>
          </a:ln>
        </p:spPr>
      </p:pic>
      <p:pic>
        <p:nvPicPr>
          <p:cNvPr id="128" name="Google Shape;128;p15"/>
          <p:cNvPicPr preferRelativeResize="0"/>
          <p:nvPr/>
        </p:nvPicPr>
        <p:blipFill>
          <a:blip r:embed="rId7">
            <a:alphaModFix/>
          </a:blip>
          <a:stretch>
            <a:fillRect/>
          </a:stretch>
        </p:blipFill>
        <p:spPr>
          <a:xfrm>
            <a:off x="7796933" y="4015775"/>
            <a:ext cx="945092" cy="895350"/>
          </a:xfrm>
          <a:prstGeom prst="rect">
            <a:avLst/>
          </a:prstGeom>
          <a:noFill/>
          <a:ln>
            <a:noFill/>
          </a:ln>
        </p:spPr>
      </p:pic>
      <p:pic>
        <p:nvPicPr>
          <p:cNvPr id="129" name="Google Shape;129;p15"/>
          <p:cNvPicPr preferRelativeResize="0"/>
          <p:nvPr/>
        </p:nvPicPr>
        <p:blipFill>
          <a:blip r:embed="rId8">
            <a:alphaModFix/>
          </a:blip>
          <a:stretch>
            <a:fillRect/>
          </a:stretch>
        </p:blipFill>
        <p:spPr>
          <a:xfrm>
            <a:off x="213225" y="1338300"/>
            <a:ext cx="752475" cy="895350"/>
          </a:xfrm>
          <a:prstGeom prst="rect">
            <a:avLst/>
          </a:prstGeom>
          <a:noFill/>
          <a:ln>
            <a:noFill/>
          </a:ln>
        </p:spPr>
      </p:pic>
      <p:pic>
        <p:nvPicPr>
          <p:cNvPr id="130" name="Google Shape;130;p15"/>
          <p:cNvPicPr preferRelativeResize="0"/>
          <p:nvPr/>
        </p:nvPicPr>
        <p:blipFill>
          <a:blip r:embed="rId9">
            <a:alphaModFix/>
          </a:blip>
          <a:stretch>
            <a:fillRect/>
          </a:stretch>
        </p:blipFill>
        <p:spPr>
          <a:xfrm>
            <a:off x="3983975" y="4337801"/>
            <a:ext cx="828048" cy="796200"/>
          </a:xfrm>
          <a:prstGeom prst="rect">
            <a:avLst/>
          </a:prstGeom>
          <a:noFill/>
          <a:ln>
            <a:noFill/>
          </a:ln>
        </p:spPr>
      </p:pic>
      <p:sp>
        <p:nvSpPr>
          <p:cNvPr id="131" name="Google Shape;131;p15"/>
          <p:cNvSpPr/>
          <p:nvPr/>
        </p:nvSpPr>
        <p:spPr>
          <a:xfrm>
            <a:off x="365625" y="2944000"/>
            <a:ext cx="384900" cy="432900"/>
          </a:xfrm>
          <a:prstGeom prst="mathPlus">
            <a:avLst>
              <a:gd fmla="val 23520" name="adj1"/>
            </a:avLst>
          </a:prstGeom>
          <a:solidFill>
            <a:schemeClr val="dk1"/>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2" name="Google Shape;132;p15"/>
          <p:cNvSpPr/>
          <p:nvPr/>
        </p:nvSpPr>
        <p:spPr>
          <a:xfrm rot="-3901349">
            <a:off x="6258075" y="3851720"/>
            <a:ext cx="474586" cy="381177"/>
          </a:xfrm>
          <a:prstGeom prst="rightArrow">
            <a:avLst>
              <a:gd fmla="val 50000" name="adj1"/>
              <a:gd fmla="val 50000" name="adj2"/>
            </a:avLst>
          </a:prstGeom>
          <a:solidFill>
            <a:schemeClr val="dk1"/>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3" name="Google Shape;133;p15"/>
          <p:cNvSpPr/>
          <p:nvPr/>
        </p:nvSpPr>
        <p:spPr>
          <a:xfrm>
            <a:off x="2343225" y="1134850"/>
            <a:ext cx="203400" cy="223500"/>
          </a:xfrm>
          <a:prstGeom prst="rect">
            <a:avLst/>
          </a:prstGeom>
          <a:solidFill>
            <a:schemeClr val="dk1"/>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4" name="Google Shape;134;p15"/>
          <p:cNvSpPr/>
          <p:nvPr/>
        </p:nvSpPr>
        <p:spPr>
          <a:xfrm>
            <a:off x="2801950" y="4267225"/>
            <a:ext cx="203400" cy="223500"/>
          </a:xfrm>
          <a:prstGeom prst="rect">
            <a:avLst/>
          </a:prstGeom>
          <a:solidFill>
            <a:schemeClr val="dk1"/>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5" name="Google Shape;135;p15"/>
          <p:cNvSpPr/>
          <p:nvPr/>
        </p:nvSpPr>
        <p:spPr>
          <a:xfrm rot="-7435659">
            <a:off x="5952733" y="718618"/>
            <a:ext cx="240797" cy="206266"/>
          </a:xfrm>
          <a:prstGeom prst="rect">
            <a:avLst/>
          </a:prstGeom>
          <a:solidFill>
            <a:schemeClr val="dk1"/>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6" name="Google Shape;136;p15"/>
          <p:cNvSpPr/>
          <p:nvPr/>
        </p:nvSpPr>
        <p:spPr>
          <a:xfrm>
            <a:off x="8085225" y="3048700"/>
            <a:ext cx="203400" cy="223500"/>
          </a:xfrm>
          <a:prstGeom prst="rect">
            <a:avLst/>
          </a:prstGeom>
          <a:solidFill>
            <a:schemeClr val="dk1"/>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7" name="Google Shape;137;p15"/>
          <p:cNvSpPr txBox="1"/>
          <p:nvPr/>
        </p:nvSpPr>
        <p:spPr>
          <a:xfrm>
            <a:off x="916725" y="1846200"/>
            <a:ext cx="7002300" cy="3226200"/>
          </a:xfrm>
          <a:prstGeom prst="rect">
            <a:avLst/>
          </a:prstGeom>
          <a:noFill/>
          <a:ln>
            <a:noFill/>
          </a:ln>
        </p:spPr>
        <p:txBody>
          <a:bodyPr anchorCtr="0" anchor="t" bIns="91425" lIns="91425" spcFirstLastPara="1" rIns="91425" wrap="square" tIns="91425">
            <a:spAutoFit/>
          </a:bodyPr>
          <a:lstStyle/>
          <a:p>
            <a:pPr indent="0" lvl="0" marL="0" rtl="0" algn="l">
              <a:lnSpc>
                <a:spcPct val="115000"/>
              </a:lnSpc>
              <a:spcBef>
                <a:spcPts val="600"/>
              </a:spcBef>
              <a:spcAft>
                <a:spcPts val="0"/>
              </a:spcAft>
              <a:buNone/>
            </a:pPr>
            <a:r>
              <a:rPr lang="en-GB" sz="1800">
                <a:solidFill>
                  <a:srgbClr val="262626"/>
                </a:solidFill>
                <a:latin typeface="Roboto"/>
                <a:ea typeface="Roboto"/>
                <a:cs typeface="Roboto"/>
                <a:sym typeface="Roboto"/>
              </a:rPr>
              <a:t>The headings and subheadings are also mentioned on the page. The formatting for this page should be consistent and clear. </a:t>
            </a:r>
            <a:endParaRPr sz="1800">
              <a:solidFill>
                <a:srgbClr val="262626"/>
              </a:solidFill>
              <a:latin typeface="Roboto"/>
              <a:ea typeface="Roboto"/>
              <a:cs typeface="Roboto"/>
              <a:sym typeface="Roboto"/>
            </a:endParaRPr>
          </a:p>
          <a:p>
            <a:pPr indent="0" lvl="0" marL="0" rtl="0" algn="l">
              <a:lnSpc>
                <a:spcPct val="115000"/>
              </a:lnSpc>
              <a:spcBef>
                <a:spcPts val="600"/>
              </a:spcBef>
              <a:spcAft>
                <a:spcPts val="0"/>
              </a:spcAft>
              <a:buNone/>
            </a:pPr>
            <a:r>
              <a:rPr lang="en-GB" sz="1800">
                <a:solidFill>
                  <a:srgbClr val="262626"/>
                </a:solidFill>
                <a:latin typeface="Roboto"/>
                <a:ea typeface="Roboto"/>
                <a:cs typeface="Roboto"/>
                <a:sym typeface="Roboto"/>
              </a:rPr>
              <a:t>The table of contents is added after the introduction page and before the abstract. The table of contents should be of two pages, not more than that. </a:t>
            </a:r>
            <a:endParaRPr sz="1800">
              <a:solidFill>
                <a:srgbClr val="262626"/>
              </a:solidFill>
              <a:latin typeface="Roboto"/>
              <a:ea typeface="Roboto"/>
              <a:cs typeface="Roboto"/>
              <a:sym typeface="Roboto"/>
            </a:endParaRPr>
          </a:p>
          <a:p>
            <a:pPr indent="0" lvl="0" marL="0" rtl="0" algn="l">
              <a:lnSpc>
                <a:spcPct val="115000"/>
              </a:lnSpc>
              <a:spcBef>
                <a:spcPts val="600"/>
              </a:spcBef>
              <a:spcAft>
                <a:spcPts val="0"/>
              </a:spcAft>
              <a:buNone/>
            </a:pPr>
            <a:r>
              <a:t/>
            </a:r>
            <a:endParaRPr sz="1800">
              <a:solidFill>
                <a:srgbClr val="262626"/>
              </a:solidFill>
              <a:latin typeface="Roboto"/>
              <a:ea typeface="Roboto"/>
              <a:cs typeface="Roboto"/>
              <a:sym typeface="Roboto"/>
            </a:endParaRPr>
          </a:p>
          <a:p>
            <a:pPr indent="0" lvl="0" marL="0" rtl="0" algn="l">
              <a:lnSpc>
                <a:spcPct val="115000"/>
              </a:lnSpc>
              <a:spcBef>
                <a:spcPts val="600"/>
              </a:spcBef>
              <a:spcAft>
                <a:spcPts val="0"/>
              </a:spcAft>
              <a:buNone/>
            </a:pPr>
            <a:r>
              <a:t/>
            </a:r>
            <a:endParaRPr sz="1800">
              <a:solidFill>
                <a:srgbClr val="262626"/>
              </a:solidFill>
              <a:latin typeface="Roboto"/>
              <a:ea typeface="Roboto"/>
              <a:cs typeface="Roboto"/>
              <a:sym typeface="Roboto"/>
            </a:endParaRPr>
          </a:p>
          <a:p>
            <a:pPr indent="0" lvl="0" marL="0" rtl="0" algn="l">
              <a:lnSpc>
                <a:spcPct val="115000"/>
              </a:lnSpc>
              <a:spcBef>
                <a:spcPts val="600"/>
              </a:spcBef>
              <a:spcAft>
                <a:spcPts val="0"/>
              </a:spcAft>
              <a:buNone/>
            </a:pPr>
            <a:r>
              <a:t/>
            </a:r>
            <a:endParaRPr sz="1800">
              <a:solidFill>
                <a:srgbClr val="262626"/>
              </a:solidFill>
              <a:latin typeface="Roboto"/>
              <a:ea typeface="Roboto"/>
              <a:cs typeface="Roboto"/>
              <a:sym typeface="Roboto"/>
            </a:endParaRPr>
          </a:p>
          <a:p>
            <a:pPr indent="0" lvl="0" marL="0" rtl="0" algn="l">
              <a:spcBef>
                <a:spcPts val="600"/>
              </a:spcBef>
              <a:spcAft>
                <a:spcPts val="0"/>
              </a:spcAft>
              <a:buNone/>
            </a:pPr>
            <a:r>
              <a:t/>
            </a:r>
            <a:endParaRPr sz="700">
              <a:latin typeface="Roboto"/>
              <a:ea typeface="Roboto"/>
              <a:cs typeface="Roboto"/>
              <a:sym typeface="Roboto"/>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2F2F4"/>
        </a:solidFill>
      </p:bgPr>
    </p:bg>
    <p:spTree>
      <p:nvGrpSpPr>
        <p:cNvPr id="141" name="Shape 141"/>
        <p:cNvGrpSpPr/>
        <p:nvPr/>
      </p:nvGrpSpPr>
      <p:grpSpPr>
        <a:xfrm>
          <a:off x="0" y="0"/>
          <a:ext cx="0" cy="0"/>
          <a:chOff x="0" y="0"/>
          <a:chExt cx="0" cy="0"/>
        </a:xfrm>
      </p:grpSpPr>
      <p:pic>
        <p:nvPicPr>
          <p:cNvPr id="142" name="Google Shape;142;p16"/>
          <p:cNvPicPr preferRelativeResize="0"/>
          <p:nvPr/>
        </p:nvPicPr>
        <p:blipFill>
          <a:blip r:embed="rId3">
            <a:alphaModFix/>
          </a:blip>
          <a:stretch>
            <a:fillRect/>
          </a:stretch>
        </p:blipFill>
        <p:spPr>
          <a:xfrm>
            <a:off x="474375" y="208338"/>
            <a:ext cx="2000250" cy="647700"/>
          </a:xfrm>
          <a:prstGeom prst="rect">
            <a:avLst/>
          </a:prstGeom>
          <a:noFill/>
          <a:ln>
            <a:noFill/>
          </a:ln>
        </p:spPr>
      </p:pic>
      <p:pic>
        <p:nvPicPr>
          <p:cNvPr id="143" name="Google Shape;143;p16"/>
          <p:cNvPicPr preferRelativeResize="0"/>
          <p:nvPr/>
        </p:nvPicPr>
        <p:blipFill>
          <a:blip r:embed="rId4">
            <a:alphaModFix/>
          </a:blip>
          <a:stretch>
            <a:fillRect/>
          </a:stretch>
        </p:blipFill>
        <p:spPr>
          <a:xfrm>
            <a:off x="794625" y="3668575"/>
            <a:ext cx="1028700" cy="1000125"/>
          </a:xfrm>
          <a:prstGeom prst="rect">
            <a:avLst/>
          </a:prstGeom>
          <a:noFill/>
          <a:ln>
            <a:noFill/>
          </a:ln>
        </p:spPr>
      </p:pic>
      <p:pic>
        <p:nvPicPr>
          <p:cNvPr id="144" name="Google Shape;144;p16"/>
          <p:cNvPicPr preferRelativeResize="0"/>
          <p:nvPr/>
        </p:nvPicPr>
        <p:blipFill>
          <a:blip r:embed="rId5">
            <a:alphaModFix/>
          </a:blip>
          <a:stretch>
            <a:fillRect/>
          </a:stretch>
        </p:blipFill>
        <p:spPr>
          <a:xfrm rot="-2700000">
            <a:off x="7363800" y="1211025"/>
            <a:ext cx="847725" cy="971550"/>
          </a:xfrm>
          <a:prstGeom prst="rect">
            <a:avLst/>
          </a:prstGeom>
          <a:noFill/>
          <a:ln>
            <a:noFill/>
          </a:ln>
        </p:spPr>
      </p:pic>
      <p:pic>
        <p:nvPicPr>
          <p:cNvPr id="145" name="Google Shape;145;p16"/>
          <p:cNvPicPr preferRelativeResize="0"/>
          <p:nvPr/>
        </p:nvPicPr>
        <p:blipFill>
          <a:blip r:embed="rId6">
            <a:alphaModFix/>
          </a:blip>
          <a:stretch>
            <a:fillRect/>
          </a:stretch>
        </p:blipFill>
        <p:spPr>
          <a:xfrm>
            <a:off x="4145000" y="174450"/>
            <a:ext cx="752475" cy="920940"/>
          </a:xfrm>
          <a:prstGeom prst="rect">
            <a:avLst/>
          </a:prstGeom>
          <a:noFill/>
          <a:ln>
            <a:noFill/>
          </a:ln>
        </p:spPr>
      </p:pic>
      <p:pic>
        <p:nvPicPr>
          <p:cNvPr id="146" name="Google Shape;146;p16"/>
          <p:cNvPicPr preferRelativeResize="0"/>
          <p:nvPr/>
        </p:nvPicPr>
        <p:blipFill>
          <a:blip r:embed="rId7">
            <a:alphaModFix/>
          </a:blip>
          <a:stretch>
            <a:fillRect/>
          </a:stretch>
        </p:blipFill>
        <p:spPr>
          <a:xfrm>
            <a:off x="7796933" y="4015775"/>
            <a:ext cx="945092" cy="895350"/>
          </a:xfrm>
          <a:prstGeom prst="rect">
            <a:avLst/>
          </a:prstGeom>
          <a:noFill/>
          <a:ln>
            <a:noFill/>
          </a:ln>
        </p:spPr>
      </p:pic>
      <p:pic>
        <p:nvPicPr>
          <p:cNvPr id="147" name="Google Shape;147;p16"/>
          <p:cNvPicPr preferRelativeResize="0"/>
          <p:nvPr/>
        </p:nvPicPr>
        <p:blipFill>
          <a:blip r:embed="rId8">
            <a:alphaModFix/>
          </a:blip>
          <a:stretch>
            <a:fillRect/>
          </a:stretch>
        </p:blipFill>
        <p:spPr>
          <a:xfrm>
            <a:off x="213225" y="1338300"/>
            <a:ext cx="752475" cy="895350"/>
          </a:xfrm>
          <a:prstGeom prst="rect">
            <a:avLst/>
          </a:prstGeom>
          <a:noFill/>
          <a:ln>
            <a:noFill/>
          </a:ln>
        </p:spPr>
      </p:pic>
      <p:pic>
        <p:nvPicPr>
          <p:cNvPr id="148" name="Google Shape;148;p16"/>
          <p:cNvPicPr preferRelativeResize="0"/>
          <p:nvPr/>
        </p:nvPicPr>
        <p:blipFill>
          <a:blip r:embed="rId9">
            <a:alphaModFix/>
          </a:blip>
          <a:stretch>
            <a:fillRect/>
          </a:stretch>
        </p:blipFill>
        <p:spPr>
          <a:xfrm>
            <a:off x="3983975" y="4337801"/>
            <a:ext cx="828048" cy="796200"/>
          </a:xfrm>
          <a:prstGeom prst="rect">
            <a:avLst/>
          </a:prstGeom>
          <a:noFill/>
          <a:ln>
            <a:noFill/>
          </a:ln>
        </p:spPr>
      </p:pic>
      <p:sp>
        <p:nvSpPr>
          <p:cNvPr id="149" name="Google Shape;149;p16"/>
          <p:cNvSpPr/>
          <p:nvPr/>
        </p:nvSpPr>
        <p:spPr>
          <a:xfrm>
            <a:off x="365625" y="2944000"/>
            <a:ext cx="384900" cy="432900"/>
          </a:xfrm>
          <a:prstGeom prst="mathPlus">
            <a:avLst>
              <a:gd fmla="val 23520" name="adj1"/>
            </a:avLst>
          </a:prstGeom>
          <a:solidFill>
            <a:schemeClr val="dk1"/>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0" name="Google Shape;150;p16"/>
          <p:cNvSpPr/>
          <p:nvPr/>
        </p:nvSpPr>
        <p:spPr>
          <a:xfrm rot="-3901349">
            <a:off x="6258075" y="3851720"/>
            <a:ext cx="474586" cy="381177"/>
          </a:xfrm>
          <a:prstGeom prst="rightArrow">
            <a:avLst>
              <a:gd fmla="val 50000" name="adj1"/>
              <a:gd fmla="val 50000" name="adj2"/>
            </a:avLst>
          </a:prstGeom>
          <a:solidFill>
            <a:schemeClr val="dk1"/>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1" name="Google Shape;151;p16"/>
          <p:cNvSpPr/>
          <p:nvPr/>
        </p:nvSpPr>
        <p:spPr>
          <a:xfrm>
            <a:off x="2343225" y="1134850"/>
            <a:ext cx="203400" cy="223500"/>
          </a:xfrm>
          <a:prstGeom prst="rect">
            <a:avLst/>
          </a:prstGeom>
          <a:solidFill>
            <a:schemeClr val="dk1"/>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2" name="Google Shape;152;p16"/>
          <p:cNvSpPr/>
          <p:nvPr/>
        </p:nvSpPr>
        <p:spPr>
          <a:xfrm>
            <a:off x="2801950" y="4267225"/>
            <a:ext cx="203400" cy="223500"/>
          </a:xfrm>
          <a:prstGeom prst="rect">
            <a:avLst/>
          </a:prstGeom>
          <a:solidFill>
            <a:schemeClr val="dk1"/>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3" name="Google Shape;153;p16"/>
          <p:cNvSpPr/>
          <p:nvPr/>
        </p:nvSpPr>
        <p:spPr>
          <a:xfrm rot="-7435659">
            <a:off x="5952733" y="718618"/>
            <a:ext cx="240797" cy="206266"/>
          </a:xfrm>
          <a:prstGeom prst="rect">
            <a:avLst/>
          </a:prstGeom>
          <a:solidFill>
            <a:schemeClr val="dk1"/>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4" name="Google Shape;154;p16"/>
          <p:cNvSpPr/>
          <p:nvPr/>
        </p:nvSpPr>
        <p:spPr>
          <a:xfrm>
            <a:off x="8085225" y="3048700"/>
            <a:ext cx="203400" cy="223500"/>
          </a:xfrm>
          <a:prstGeom prst="rect">
            <a:avLst/>
          </a:prstGeom>
          <a:solidFill>
            <a:schemeClr val="dk1"/>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5" name="Google Shape;155;p16"/>
          <p:cNvSpPr txBox="1"/>
          <p:nvPr/>
        </p:nvSpPr>
        <p:spPr>
          <a:xfrm>
            <a:off x="916725" y="1931825"/>
            <a:ext cx="7002300" cy="1644000"/>
          </a:xfrm>
          <a:prstGeom prst="rect">
            <a:avLst/>
          </a:prstGeom>
          <a:noFill/>
          <a:ln>
            <a:noFill/>
          </a:ln>
        </p:spPr>
        <p:txBody>
          <a:bodyPr anchorCtr="0" anchor="t" bIns="91425" lIns="91425" spcFirstLastPara="1" rIns="91425" wrap="square" tIns="91425">
            <a:spAutoFit/>
          </a:bodyPr>
          <a:lstStyle/>
          <a:p>
            <a:pPr indent="0" lvl="0" marL="0" rtl="0" algn="l">
              <a:lnSpc>
                <a:spcPct val="115000"/>
              </a:lnSpc>
              <a:spcBef>
                <a:spcPts val="600"/>
              </a:spcBef>
              <a:spcAft>
                <a:spcPts val="0"/>
              </a:spcAft>
              <a:buNone/>
            </a:pPr>
            <a:r>
              <a:rPr lang="en-GB" sz="1800">
                <a:solidFill>
                  <a:srgbClr val="262626"/>
                </a:solidFill>
                <a:latin typeface="Roboto"/>
                <a:ea typeface="Roboto"/>
                <a:cs typeface="Roboto"/>
                <a:sym typeface="Roboto"/>
              </a:rPr>
              <a:t>The table of content is an organized list that provides basic knowledge of what your thesis contains. The names of the chapters along with subheadings are added on the left side of the page. Whereas the number of the pages is written on the right side.</a:t>
            </a:r>
            <a:endParaRPr sz="1800">
              <a:solidFill>
                <a:srgbClr val="262626"/>
              </a:solidFill>
              <a:latin typeface="Roboto"/>
              <a:ea typeface="Roboto"/>
              <a:cs typeface="Roboto"/>
              <a:sym typeface="Roboto"/>
            </a:endParaRPr>
          </a:p>
          <a:p>
            <a:pPr indent="0" lvl="0" marL="0" rtl="0" algn="l">
              <a:spcBef>
                <a:spcPts val="600"/>
              </a:spcBef>
              <a:spcAft>
                <a:spcPts val="0"/>
              </a:spcAft>
              <a:buNone/>
            </a:pPr>
            <a:r>
              <a:t/>
            </a:r>
            <a:endParaRPr sz="700">
              <a:latin typeface="Roboto"/>
              <a:ea typeface="Roboto"/>
              <a:cs typeface="Roboto"/>
              <a:sym typeface="Roboto"/>
            </a:endParaRPr>
          </a:p>
        </p:txBody>
      </p:sp>
      <p:sp>
        <p:nvSpPr>
          <p:cNvPr id="156" name="Google Shape;156;p16"/>
          <p:cNvSpPr txBox="1"/>
          <p:nvPr>
            <p:ph idx="1" type="subTitle"/>
          </p:nvPr>
        </p:nvSpPr>
        <p:spPr>
          <a:xfrm>
            <a:off x="-1" y="1327938"/>
            <a:ext cx="8222100" cy="432900"/>
          </a:xfrm>
          <a:prstGeom prst="rect">
            <a:avLst/>
          </a:prstGeom>
        </p:spPr>
        <p:txBody>
          <a:bodyPr anchorCtr="0" anchor="t" bIns="91425" lIns="91425" spcFirstLastPara="1" rIns="91425" wrap="square" tIns="91425">
            <a:noAutofit/>
          </a:bodyPr>
          <a:lstStyle/>
          <a:p>
            <a:pPr indent="0" lvl="0" marL="0" rtl="0" algn="ctr">
              <a:lnSpc>
                <a:spcPct val="80000"/>
              </a:lnSpc>
              <a:spcBef>
                <a:spcPts val="0"/>
              </a:spcBef>
              <a:spcAft>
                <a:spcPts val="0"/>
              </a:spcAft>
              <a:buSzPts val="1018"/>
              <a:buNone/>
            </a:pPr>
            <a:r>
              <a:rPr b="1" lang="en-GB" sz="2442">
                <a:solidFill>
                  <a:srgbClr val="CC0000"/>
                </a:solidFill>
              </a:rPr>
              <a:t>What should be included in table of content?</a:t>
            </a:r>
            <a:endParaRPr b="1" sz="2442">
              <a:solidFill>
                <a:srgbClr val="CC0000"/>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2F2F4"/>
        </a:solidFill>
      </p:bgPr>
    </p:bg>
    <p:spTree>
      <p:nvGrpSpPr>
        <p:cNvPr id="160" name="Shape 160"/>
        <p:cNvGrpSpPr/>
        <p:nvPr/>
      </p:nvGrpSpPr>
      <p:grpSpPr>
        <a:xfrm>
          <a:off x="0" y="0"/>
          <a:ext cx="0" cy="0"/>
          <a:chOff x="0" y="0"/>
          <a:chExt cx="0" cy="0"/>
        </a:xfrm>
      </p:grpSpPr>
      <p:pic>
        <p:nvPicPr>
          <p:cNvPr id="161" name="Google Shape;161;p17"/>
          <p:cNvPicPr preferRelativeResize="0"/>
          <p:nvPr/>
        </p:nvPicPr>
        <p:blipFill>
          <a:blip r:embed="rId3">
            <a:alphaModFix/>
          </a:blip>
          <a:stretch>
            <a:fillRect/>
          </a:stretch>
        </p:blipFill>
        <p:spPr>
          <a:xfrm>
            <a:off x="474375" y="208338"/>
            <a:ext cx="2000250" cy="647700"/>
          </a:xfrm>
          <a:prstGeom prst="rect">
            <a:avLst/>
          </a:prstGeom>
          <a:noFill/>
          <a:ln>
            <a:noFill/>
          </a:ln>
        </p:spPr>
      </p:pic>
      <p:pic>
        <p:nvPicPr>
          <p:cNvPr id="162" name="Google Shape;162;p17"/>
          <p:cNvPicPr preferRelativeResize="0"/>
          <p:nvPr/>
        </p:nvPicPr>
        <p:blipFill>
          <a:blip r:embed="rId4">
            <a:alphaModFix/>
          </a:blip>
          <a:stretch>
            <a:fillRect/>
          </a:stretch>
        </p:blipFill>
        <p:spPr>
          <a:xfrm>
            <a:off x="794625" y="3668575"/>
            <a:ext cx="1028700" cy="1000125"/>
          </a:xfrm>
          <a:prstGeom prst="rect">
            <a:avLst/>
          </a:prstGeom>
          <a:noFill/>
          <a:ln>
            <a:noFill/>
          </a:ln>
        </p:spPr>
      </p:pic>
      <p:pic>
        <p:nvPicPr>
          <p:cNvPr id="163" name="Google Shape;163;p17"/>
          <p:cNvPicPr preferRelativeResize="0"/>
          <p:nvPr/>
        </p:nvPicPr>
        <p:blipFill>
          <a:blip r:embed="rId5">
            <a:alphaModFix/>
          </a:blip>
          <a:stretch>
            <a:fillRect/>
          </a:stretch>
        </p:blipFill>
        <p:spPr>
          <a:xfrm rot="-2700000">
            <a:off x="7363800" y="1211025"/>
            <a:ext cx="847725" cy="971550"/>
          </a:xfrm>
          <a:prstGeom prst="rect">
            <a:avLst/>
          </a:prstGeom>
          <a:noFill/>
          <a:ln>
            <a:noFill/>
          </a:ln>
        </p:spPr>
      </p:pic>
      <p:pic>
        <p:nvPicPr>
          <p:cNvPr id="164" name="Google Shape;164;p17"/>
          <p:cNvPicPr preferRelativeResize="0"/>
          <p:nvPr/>
        </p:nvPicPr>
        <p:blipFill>
          <a:blip r:embed="rId6">
            <a:alphaModFix/>
          </a:blip>
          <a:stretch>
            <a:fillRect/>
          </a:stretch>
        </p:blipFill>
        <p:spPr>
          <a:xfrm>
            <a:off x="4145000" y="174450"/>
            <a:ext cx="752475" cy="920940"/>
          </a:xfrm>
          <a:prstGeom prst="rect">
            <a:avLst/>
          </a:prstGeom>
          <a:noFill/>
          <a:ln>
            <a:noFill/>
          </a:ln>
        </p:spPr>
      </p:pic>
      <p:pic>
        <p:nvPicPr>
          <p:cNvPr id="165" name="Google Shape;165;p17"/>
          <p:cNvPicPr preferRelativeResize="0"/>
          <p:nvPr/>
        </p:nvPicPr>
        <p:blipFill>
          <a:blip r:embed="rId7">
            <a:alphaModFix/>
          </a:blip>
          <a:stretch>
            <a:fillRect/>
          </a:stretch>
        </p:blipFill>
        <p:spPr>
          <a:xfrm>
            <a:off x="7796933" y="4015775"/>
            <a:ext cx="945092" cy="895350"/>
          </a:xfrm>
          <a:prstGeom prst="rect">
            <a:avLst/>
          </a:prstGeom>
          <a:noFill/>
          <a:ln>
            <a:noFill/>
          </a:ln>
        </p:spPr>
      </p:pic>
      <p:pic>
        <p:nvPicPr>
          <p:cNvPr id="166" name="Google Shape;166;p17"/>
          <p:cNvPicPr preferRelativeResize="0"/>
          <p:nvPr/>
        </p:nvPicPr>
        <p:blipFill>
          <a:blip r:embed="rId8">
            <a:alphaModFix/>
          </a:blip>
          <a:stretch>
            <a:fillRect/>
          </a:stretch>
        </p:blipFill>
        <p:spPr>
          <a:xfrm>
            <a:off x="213225" y="1338300"/>
            <a:ext cx="752475" cy="895350"/>
          </a:xfrm>
          <a:prstGeom prst="rect">
            <a:avLst/>
          </a:prstGeom>
          <a:noFill/>
          <a:ln>
            <a:noFill/>
          </a:ln>
        </p:spPr>
      </p:pic>
      <p:pic>
        <p:nvPicPr>
          <p:cNvPr id="167" name="Google Shape;167;p17"/>
          <p:cNvPicPr preferRelativeResize="0"/>
          <p:nvPr/>
        </p:nvPicPr>
        <p:blipFill>
          <a:blip r:embed="rId9">
            <a:alphaModFix/>
          </a:blip>
          <a:stretch>
            <a:fillRect/>
          </a:stretch>
        </p:blipFill>
        <p:spPr>
          <a:xfrm>
            <a:off x="3983975" y="4337801"/>
            <a:ext cx="828048" cy="796200"/>
          </a:xfrm>
          <a:prstGeom prst="rect">
            <a:avLst/>
          </a:prstGeom>
          <a:noFill/>
          <a:ln>
            <a:noFill/>
          </a:ln>
        </p:spPr>
      </p:pic>
      <p:sp>
        <p:nvSpPr>
          <p:cNvPr id="168" name="Google Shape;168;p17"/>
          <p:cNvSpPr/>
          <p:nvPr/>
        </p:nvSpPr>
        <p:spPr>
          <a:xfrm>
            <a:off x="365625" y="2944000"/>
            <a:ext cx="384900" cy="432900"/>
          </a:xfrm>
          <a:prstGeom prst="mathPlus">
            <a:avLst>
              <a:gd fmla="val 23520" name="adj1"/>
            </a:avLst>
          </a:prstGeom>
          <a:solidFill>
            <a:schemeClr val="dk1"/>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9" name="Google Shape;169;p17"/>
          <p:cNvSpPr/>
          <p:nvPr/>
        </p:nvSpPr>
        <p:spPr>
          <a:xfrm rot="-3901349">
            <a:off x="6258075" y="3851720"/>
            <a:ext cx="474586" cy="381177"/>
          </a:xfrm>
          <a:prstGeom prst="rightArrow">
            <a:avLst>
              <a:gd fmla="val 50000" name="adj1"/>
              <a:gd fmla="val 50000" name="adj2"/>
            </a:avLst>
          </a:prstGeom>
          <a:solidFill>
            <a:schemeClr val="dk1"/>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0" name="Google Shape;170;p17"/>
          <p:cNvSpPr/>
          <p:nvPr/>
        </p:nvSpPr>
        <p:spPr>
          <a:xfrm>
            <a:off x="2343225" y="1134850"/>
            <a:ext cx="203400" cy="223500"/>
          </a:xfrm>
          <a:prstGeom prst="rect">
            <a:avLst/>
          </a:prstGeom>
          <a:solidFill>
            <a:schemeClr val="dk1"/>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1" name="Google Shape;171;p17"/>
          <p:cNvSpPr/>
          <p:nvPr/>
        </p:nvSpPr>
        <p:spPr>
          <a:xfrm>
            <a:off x="2801950" y="4267225"/>
            <a:ext cx="203400" cy="223500"/>
          </a:xfrm>
          <a:prstGeom prst="rect">
            <a:avLst/>
          </a:prstGeom>
          <a:solidFill>
            <a:schemeClr val="dk1"/>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2" name="Google Shape;172;p17"/>
          <p:cNvSpPr/>
          <p:nvPr/>
        </p:nvSpPr>
        <p:spPr>
          <a:xfrm rot="-7435659">
            <a:off x="5952733" y="718618"/>
            <a:ext cx="240797" cy="206266"/>
          </a:xfrm>
          <a:prstGeom prst="rect">
            <a:avLst/>
          </a:prstGeom>
          <a:solidFill>
            <a:schemeClr val="dk1"/>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3" name="Google Shape;173;p17"/>
          <p:cNvSpPr/>
          <p:nvPr/>
        </p:nvSpPr>
        <p:spPr>
          <a:xfrm>
            <a:off x="8085225" y="3048700"/>
            <a:ext cx="203400" cy="223500"/>
          </a:xfrm>
          <a:prstGeom prst="rect">
            <a:avLst/>
          </a:prstGeom>
          <a:solidFill>
            <a:schemeClr val="dk1"/>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4" name="Google Shape;174;p17"/>
          <p:cNvSpPr txBox="1"/>
          <p:nvPr/>
        </p:nvSpPr>
        <p:spPr>
          <a:xfrm>
            <a:off x="965700" y="2070050"/>
            <a:ext cx="6361500" cy="1962600"/>
          </a:xfrm>
          <a:prstGeom prst="rect">
            <a:avLst/>
          </a:prstGeom>
          <a:noFill/>
          <a:ln>
            <a:noFill/>
          </a:ln>
        </p:spPr>
        <p:txBody>
          <a:bodyPr anchorCtr="0" anchor="t" bIns="91425" lIns="91425" spcFirstLastPara="1" rIns="91425" wrap="square" tIns="91425">
            <a:spAutoFit/>
          </a:bodyPr>
          <a:lstStyle/>
          <a:p>
            <a:pPr indent="0" lvl="0" marL="0" rtl="0" algn="l">
              <a:lnSpc>
                <a:spcPct val="115000"/>
              </a:lnSpc>
              <a:spcBef>
                <a:spcPts val="600"/>
              </a:spcBef>
              <a:spcAft>
                <a:spcPts val="0"/>
              </a:spcAft>
              <a:buNone/>
            </a:pPr>
            <a:r>
              <a:rPr lang="en-GB" sz="1800">
                <a:solidFill>
                  <a:srgbClr val="262626"/>
                </a:solidFill>
                <a:latin typeface="Roboto"/>
                <a:ea typeface="Roboto"/>
                <a:cs typeface="Roboto"/>
                <a:sym typeface="Roboto"/>
              </a:rPr>
              <a:t> Let us look into the general format of a table of content. The chapters(first level) and their second-level headings should be added to this. Remember, your motive behind creating this page is to make it easy for the reader to locate your chapters. </a:t>
            </a:r>
            <a:endParaRPr sz="1800">
              <a:solidFill>
                <a:srgbClr val="262626"/>
              </a:solidFill>
              <a:latin typeface="Roboto"/>
              <a:ea typeface="Roboto"/>
              <a:cs typeface="Roboto"/>
              <a:sym typeface="Roboto"/>
            </a:endParaRPr>
          </a:p>
          <a:p>
            <a:pPr indent="0" lvl="0" marL="0" rtl="0" algn="l">
              <a:spcBef>
                <a:spcPts val="600"/>
              </a:spcBef>
              <a:spcAft>
                <a:spcPts val="0"/>
              </a:spcAft>
              <a:buNone/>
            </a:pPr>
            <a:r>
              <a:t/>
            </a:r>
            <a:endParaRPr sz="700">
              <a:latin typeface="Roboto"/>
              <a:ea typeface="Roboto"/>
              <a:cs typeface="Roboto"/>
              <a:sym typeface="Roboto"/>
            </a:endParaRPr>
          </a:p>
        </p:txBody>
      </p:sp>
      <p:sp>
        <p:nvSpPr>
          <p:cNvPr id="175" name="Google Shape;175;p17"/>
          <p:cNvSpPr txBox="1"/>
          <p:nvPr>
            <p:ph idx="1" type="subTitle"/>
          </p:nvPr>
        </p:nvSpPr>
        <p:spPr>
          <a:xfrm>
            <a:off x="66524" y="1607363"/>
            <a:ext cx="8222100" cy="432900"/>
          </a:xfrm>
          <a:prstGeom prst="rect">
            <a:avLst/>
          </a:prstGeom>
        </p:spPr>
        <p:txBody>
          <a:bodyPr anchorCtr="0" anchor="t" bIns="91425" lIns="91425" spcFirstLastPara="1" rIns="91425" wrap="square" tIns="91425">
            <a:noAutofit/>
          </a:bodyPr>
          <a:lstStyle/>
          <a:p>
            <a:pPr indent="0" lvl="0" marL="0" rtl="0" algn="ctr">
              <a:lnSpc>
                <a:spcPct val="80000"/>
              </a:lnSpc>
              <a:spcBef>
                <a:spcPts val="0"/>
              </a:spcBef>
              <a:spcAft>
                <a:spcPts val="0"/>
              </a:spcAft>
              <a:buSzPts val="1018"/>
              <a:buNone/>
            </a:pPr>
            <a:r>
              <a:rPr b="1" lang="en-GB" sz="2442">
                <a:solidFill>
                  <a:srgbClr val="CC0000"/>
                </a:solidFill>
              </a:rPr>
              <a:t>What should be included in table of content?</a:t>
            </a:r>
            <a:endParaRPr b="1" sz="2442">
              <a:solidFill>
                <a:srgbClr val="CC0000"/>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2F2F4"/>
        </a:solidFill>
      </p:bgPr>
    </p:bg>
    <p:spTree>
      <p:nvGrpSpPr>
        <p:cNvPr id="179" name="Shape 179"/>
        <p:cNvGrpSpPr/>
        <p:nvPr/>
      </p:nvGrpSpPr>
      <p:grpSpPr>
        <a:xfrm>
          <a:off x="0" y="0"/>
          <a:ext cx="0" cy="0"/>
          <a:chOff x="0" y="0"/>
          <a:chExt cx="0" cy="0"/>
        </a:xfrm>
      </p:grpSpPr>
      <p:pic>
        <p:nvPicPr>
          <p:cNvPr id="180" name="Google Shape;180;p18"/>
          <p:cNvPicPr preferRelativeResize="0"/>
          <p:nvPr/>
        </p:nvPicPr>
        <p:blipFill>
          <a:blip r:embed="rId3">
            <a:alphaModFix/>
          </a:blip>
          <a:stretch>
            <a:fillRect/>
          </a:stretch>
        </p:blipFill>
        <p:spPr>
          <a:xfrm>
            <a:off x="474375" y="208338"/>
            <a:ext cx="2000250" cy="647700"/>
          </a:xfrm>
          <a:prstGeom prst="rect">
            <a:avLst/>
          </a:prstGeom>
          <a:noFill/>
          <a:ln>
            <a:noFill/>
          </a:ln>
        </p:spPr>
      </p:pic>
      <p:pic>
        <p:nvPicPr>
          <p:cNvPr id="181" name="Google Shape;181;p18"/>
          <p:cNvPicPr preferRelativeResize="0"/>
          <p:nvPr/>
        </p:nvPicPr>
        <p:blipFill>
          <a:blip r:embed="rId4">
            <a:alphaModFix/>
          </a:blip>
          <a:stretch>
            <a:fillRect/>
          </a:stretch>
        </p:blipFill>
        <p:spPr>
          <a:xfrm>
            <a:off x="794625" y="3668575"/>
            <a:ext cx="1028700" cy="1000125"/>
          </a:xfrm>
          <a:prstGeom prst="rect">
            <a:avLst/>
          </a:prstGeom>
          <a:noFill/>
          <a:ln>
            <a:noFill/>
          </a:ln>
        </p:spPr>
      </p:pic>
      <p:pic>
        <p:nvPicPr>
          <p:cNvPr id="182" name="Google Shape;182;p18"/>
          <p:cNvPicPr preferRelativeResize="0"/>
          <p:nvPr/>
        </p:nvPicPr>
        <p:blipFill>
          <a:blip r:embed="rId5">
            <a:alphaModFix/>
          </a:blip>
          <a:stretch>
            <a:fillRect/>
          </a:stretch>
        </p:blipFill>
        <p:spPr>
          <a:xfrm rot="-2700000">
            <a:off x="7363800" y="1211025"/>
            <a:ext cx="847725" cy="971550"/>
          </a:xfrm>
          <a:prstGeom prst="rect">
            <a:avLst/>
          </a:prstGeom>
          <a:noFill/>
          <a:ln>
            <a:noFill/>
          </a:ln>
        </p:spPr>
      </p:pic>
      <p:pic>
        <p:nvPicPr>
          <p:cNvPr id="183" name="Google Shape;183;p18"/>
          <p:cNvPicPr preferRelativeResize="0"/>
          <p:nvPr/>
        </p:nvPicPr>
        <p:blipFill>
          <a:blip r:embed="rId6">
            <a:alphaModFix/>
          </a:blip>
          <a:stretch>
            <a:fillRect/>
          </a:stretch>
        </p:blipFill>
        <p:spPr>
          <a:xfrm>
            <a:off x="4145000" y="174450"/>
            <a:ext cx="752475" cy="920940"/>
          </a:xfrm>
          <a:prstGeom prst="rect">
            <a:avLst/>
          </a:prstGeom>
          <a:noFill/>
          <a:ln>
            <a:noFill/>
          </a:ln>
        </p:spPr>
      </p:pic>
      <p:pic>
        <p:nvPicPr>
          <p:cNvPr id="184" name="Google Shape;184;p18"/>
          <p:cNvPicPr preferRelativeResize="0"/>
          <p:nvPr/>
        </p:nvPicPr>
        <p:blipFill>
          <a:blip r:embed="rId7">
            <a:alphaModFix/>
          </a:blip>
          <a:stretch>
            <a:fillRect/>
          </a:stretch>
        </p:blipFill>
        <p:spPr>
          <a:xfrm>
            <a:off x="7796933" y="4015775"/>
            <a:ext cx="945092" cy="895350"/>
          </a:xfrm>
          <a:prstGeom prst="rect">
            <a:avLst/>
          </a:prstGeom>
          <a:noFill/>
          <a:ln>
            <a:noFill/>
          </a:ln>
        </p:spPr>
      </p:pic>
      <p:pic>
        <p:nvPicPr>
          <p:cNvPr id="185" name="Google Shape;185;p18"/>
          <p:cNvPicPr preferRelativeResize="0"/>
          <p:nvPr/>
        </p:nvPicPr>
        <p:blipFill>
          <a:blip r:embed="rId8">
            <a:alphaModFix/>
          </a:blip>
          <a:stretch>
            <a:fillRect/>
          </a:stretch>
        </p:blipFill>
        <p:spPr>
          <a:xfrm>
            <a:off x="213225" y="1338300"/>
            <a:ext cx="752475" cy="895350"/>
          </a:xfrm>
          <a:prstGeom prst="rect">
            <a:avLst/>
          </a:prstGeom>
          <a:noFill/>
          <a:ln>
            <a:noFill/>
          </a:ln>
        </p:spPr>
      </p:pic>
      <p:pic>
        <p:nvPicPr>
          <p:cNvPr id="186" name="Google Shape;186;p18"/>
          <p:cNvPicPr preferRelativeResize="0"/>
          <p:nvPr/>
        </p:nvPicPr>
        <p:blipFill>
          <a:blip r:embed="rId9">
            <a:alphaModFix/>
          </a:blip>
          <a:stretch>
            <a:fillRect/>
          </a:stretch>
        </p:blipFill>
        <p:spPr>
          <a:xfrm>
            <a:off x="3983975" y="4337801"/>
            <a:ext cx="828048" cy="796200"/>
          </a:xfrm>
          <a:prstGeom prst="rect">
            <a:avLst/>
          </a:prstGeom>
          <a:noFill/>
          <a:ln>
            <a:noFill/>
          </a:ln>
        </p:spPr>
      </p:pic>
      <p:sp>
        <p:nvSpPr>
          <p:cNvPr id="187" name="Google Shape;187;p18"/>
          <p:cNvSpPr/>
          <p:nvPr/>
        </p:nvSpPr>
        <p:spPr>
          <a:xfrm>
            <a:off x="365625" y="2944000"/>
            <a:ext cx="384900" cy="432900"/>
          </a:xfrm>
          <a:prstGeom prst="mathPlus">
            <a:avLst>
              <a:gd fmla="val 23520" name="adj1"/>
            </a:avLst>
          </a:prstGeom>
          <a:solidFill>
            <a:schemeClr val="dk1"/>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8" name="Google Shape;188;p18"/>
          <p:cNvSpPr/>
          <p:nvPr/>
        </p:nvSpPr>
        <p:spPr>
          <a:xfrm rot="-3901349">
            <a:off x="6258075" y="3851720"/>
            <a:ext cx="474586" cy="381177"/>
          </a:xfrm>
          <a:prstGeom prst="rightArrow">
            <a:avLst>
              <a:gd fmla="val 50000" name="adj1"/>
              <a:gd fmla="val 50000" name="adj2"/>
            </a:avLst>
          </a:prstGeom>
          <a:solidFill>
            <a:schemeClr val="dk1"/>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9" name="Google Shape;189;p18"/>
          <p:cNvSpPr/>
          <p:nvPr/>
        </p:nvSpPr>
        <p:spPr>
          <a:xfrm>
            <a:off x="2343225" y="1134850"/>
            <a:ext cx="203400" cy="223500"/>
          </a:xfrm>
          <a:prstGeom prst="rect">
            <a:avLst/>
          </a:prstGeom>
          <a:solidFill>
            <a:schemeClr val="dk1"/>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0" name="Google Shape;190;p18"/>
          <p:cNvSpPr/>
          <p:nvPr/>
        </p:nvSpPr>
        <p:spPr>
          <a:xfrm>
            <a:off x="2801950" y="4267225"/>
            <a:ext cx="203400" cy="223500"/>
          </a:xfrm>
          <a:prstGeom prst="rect">
            <a:avLst/>
          </a:prstGeom>
          <a:solidFill>
            <a:schemeClr val="dk1"/>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1" name="Google Shape;191;p18"/>
          <p:cNvSpPr/>
          <p:nvPr/>
        </p:nvSpPr>
        <p:spPr>
          <a:xfrm rot="-7435659">
            <a:off x="5952733" y="718618"/>
            <a:ext cx="240797" cy="206266"/>
          </a:xfrm>
          <a:prstGeom prst="rect">
            <a:avLst/>
          </a:prstGeom>
          <a:solidFill>
            <a:schemeClr val="dk1"/>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2" name="Google Shape;192;p18"/>
          <p:cNvSpPr/>
          <p:nvPr/>
        </p:nvSpPr>
        <p:spPr>
          <a:xfrm>
            <a:off x="8085225" y="3048700"/>
            <a:ext cx="203400" cy="223500"/>
          </a:xfrm>
          <a:prstGeom prst="rect">
            <a:avLst/>
          </a:prstGeom>
          <a:solidFill>
            <a:schemeClr val="dk1"/>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3" name="Google Shape;193;p18"/>
          <p:cNvSpPr txBox="1"/>
          <p:nvPr/>
        </p:nvSpPr>
        <p:spPr>
          <a:xfrm>
            <a:off x="1092975" y="2233650"/>
            <a:ext cx="6361500" cy="2193300"/>
          </a:xfrm>
          <a:prstGeom prst="rect">
            <a:avLst/>
          </a:prstGeom>
          <a:noFill/>
          <a:ln>
            <a:noFill/>
          </a:ln>
        </p:spPr>
        <p:txBody>
          <a:bodyPr anchorCtr="0" anchor="t" bIns="91425" lIns="91425" spcFirstLastPara="1" rIns="91425" wrap="square" tIns="91425">
            <a:spAutoFit/>
          </a:bodyPr>
          <a:lstStyle/>
          <a:p>
            <a:pPr indent="0" lvl="0" marL="0" rtl="0" algn="l">
              <a:lnSpc>
                <a:spcPct val="115000"/>
              </a:lnSpc>
              <a:spcBef>
                <a:spcPts val="600"/>
              </a:spcBef>
              <a:spcAft>
                <a:spcPts val="0"/>
              </a:spcAft>
              <a:buNone/>
            </a:pPr>
            <a:r>
              <a:rPr lang="en-GB" sz="1800">
                <a:solidFill>
                  <a:srgbClr val="262626"/>
                </a:solidFill>
                <a:latin typeface="Roboto"/>
                <a:ea typeface="Roboto"/>
                <a:cs typeface="Roboto"/>
                <a:sym typeface="Roboto"/>
              </a:rPr>
              <a:t>For example:</a:t>
            </a:r>
            <a:endParaRPr sz="1800">
              <a:solidFill>
                <a:srgbClr val="262626"/>
              </a:solidFill>
              <a:latin typeface="Roboto"/>
              <a:ea typeface="Roboto"/>
              <a:cs typeface="Roboto"/>
              <a:sym typeface="Roboto"/>
            </a:endParaRPr>
          </a:p>
          <a:p>
            <a:pPr indent="-342900" lvl="0" marL="457200" rtl="0" algn="l">
              <a:lnSpc>
                <a:spcPct val="115000"/>
              </a:lnSpc>
              <a:spcBef>
                <a:spcPts val="600"/>
              </a:spcBef>
              <a:spcAft>
                <a:spcPts val="0"/>
              </a:spcAft>
              <a:buClr>
                <a:srgbClr val="262626"/>
              </a:buClr>
              <a:buSzPts val="1800"/>
              <a:buFont typeface="Roboto"/>
              <a:buChar char="➔"/>
            </a:pPr>
            <a:r>
              <a:rPr lang="en-GB" sz="1800">
                <a:solidFill>
                  <a:srgbClr val="262626"/>
                </a:solidFill>
                <a:latin typeface="Roboto"/>
                <a:ea typeface="Roboto"/>
                <a:cs typeface="Roboto"/>
                <a:sym typeface="Roboto"/>
              </a:rPr>
              <a:t>Level one heading - Chapter 2. Literature Review</a:t>
            </a:r>
            <a:endParaRPr sz="1800">
              <a:solidFill>
                <a:srgbClr val="262626"/>
              </a:solidFill>
              <a:latin typeface="Roboto"/>
              <a:ea typeface="Roboto"/>
              <a:cs typeface="Roboto"/>
              <a:sym typeface="Roboto"/>
            </a:endParaRPr>
          </a:p>
          <a:p>
            <a:pPr indent="-342900" lvl="0" marL="457200" rtl="0" algn="l">
              <a:lnSpc>
                <a:spcPct val="115000"/>
              </a:lnSpc>
              <a:spcBef>
                <a:spcPts val="0"/>
              </a:spcBef>
              <a:spcAft>
                <a:spcPts val="0"/>
              </a:spcAft>
              <a:buClr>
                <a:srgbClr val="262626"/>
              </a:buClr>
              <a:buSzPts val="1800"/>
              <a:buFont typeface="Roboto"/>
              <a:buChar char="➔"/>
            </a:pPr>
            <a:r>
              <a:rPr lang="en-GB" sz="1800">
                <a:solidFill>
                  <a:srgbClr val="262626"/>
                </a:solidFill>
                <a:latin typeface="Roboto"/>
                <a:ea typeface="Roboto"/>
                <a:cs typeface="Roboto"/>
                <a:sym typeface="Roboto"/>
              </a:rPr>
              <a:t>Level two heading -2.1 Research Gap </a:t>
            </a:r>
            <a:endParaRPr sz="1800">
              <a:solidFill>
                <a:srgbClr val="262626"/>
              </a:solidFill>
              <a:latin typeface="Roboto"/>
              <a:ea typeface="Roboto"/>
              <a:cs typeface="Roboto"/>
              <a:sym typeface="Roboto"/>
            </a:endParaRPr>
          </a:p>
          <a:p>
            <a:pPr indent="0" lvl="0" marL="0" rtl="0" algn="l">
              <a:lnSpc>
                <a:spcPct val="115000"/>
              </a:lnSpc>
              <a:spcBef>
                <a:spcPts val="600"/>
              </a:spcBef>
              <a:spcAft>
                <a:spcPts val="0"/>
              </a:spcAft>
              <a:buNone/>
            </a:pPr>
            <a:r>
              <a:t/>
            </a:r>
            <a:endParaRPr sz="1800">
              <a:solidFill>
                <a:srgbClr val="262626"/>
              </a:solidFill>
              <a:latin typeface="Roboto"/>
              <a:ea typeface="Roboto"/>
              <a:cs typeface="Roboto"/>
              <a:sym typeface="Roboto"/>
            </a:endParaRPr>
          </a:p>
          <a:p>
            <a:pPr indent="0" lvl="0" marL="0" rtl="0" algn="l">
              <a:lnSpc>
                <a:spcPct val="115000"/>
              </a:lnSpc>
              <a:spcBef>
                <a:spcPts val="600"/>
              </a:spcBef>
              <a:spcAft>
                <a:spcPts val="0"/>
              </a:spcAft>
              <a:buNone/>
            </a:pPr>
            <a:r>
              <a:t/>
            </a:r>
            <a:endParaRPr sz="1800">
              <a:solidFill>
                <a:srgbClr val="262626"/>
              </a:solidFill>
              <a:latin typeface="Roboto"/>
              <a:ea typeface="Roboto"/>
              <a:cs typeface="Roboto"/>
              <a:sym typeface="Roboto"/>
            </a:endParaRPr>
          </a:p>
          <a:p>
            <a:pPr indent="0" lvl="0" marL="0" rtl="0" algn="l">
              <a:spcBef>
                <a:spcPts val="600"/>
              </a:spcBef>
              <a:spcAft>
                <a:spcPts val="0"/>
              </a:spcAft>
              <a:buNone/>
            </a:pPr>
            <a:r>
              <a:t/>
            </a:r>
            <a:endParaRPr sz="700">
              <a:latin typeface="Roboto"/>
              <a:ea typeface="Roboto"/>
              <a:cs typeface="Roboto"/>
              <a:sym typeface="Roboto"/>
            </a:endParaRPr>
          </a:p>
        </p:txBody>
      </p:sp>
      <p:sp>
        <p:nvSpPr>
          <p:cNvPr id="194" name="Google Shape;194;p18"/>
          <p:cNvSpPr txBox="1"/>
          <p:nvPr>
            <p:ph idx="1" type="subTitle"/>
          </p:nvPr>
        </p:nvSpPr>
        <p:spPr>
          <a:xfrm>
            <a:off x="-1" y="1683563"/>
            <a:ext cx="8222100" cy="432900"/>
          </a:xfrm>
          <a:prstGeom prst="rect">
            <a:avLst/>
          </a:prstGeom>
        </p:spPr>
        <p:txBody>
          <a:bodyPr anchorCtr="0" anchor="t" bIns="91425" lIns="91425" spcFirstLastPara="1" rIns="91425" wrap="square" tIns="91425">
            <a:noAutofit/>
          </a:bodyPr>
          <a:lstStyle/>
          <a:p>
            <a:pPr indent="0" lvl="0" marL="0" rtl="0" algn="ctr">
              <a:lnSpc>
                <a:spcPct val="80000"/>
              </a:lnSpc>
              <a:spcBef>
                <a:spcPts val="0"/>
              </a:spcBef>
              <a:spcAft>
                <a:spcPts val="0"/>
              </a:spcAft>
              <a:buSzPts val="1018"/>
              <a:buNone/>
            </a:pPr>
            <a:r>
              <a:rPr b="1" lang="en-GB" sz="2442">
                <a:solidFill>
                  <a:srgbClr val="CC0000"/>
                </a:solidFill>
              </a:rPr>
              <a:t>What should be included in table of content?</a:t>
            </a:r>
            <a:endParaRPr b="1" sz="2442">
              <a:solidFill>
                <a:srgbClr val="CC0000"/>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2F2F4"/>
        </a:solidFill>
      </p:bgPr>
    </p:bg>
    <p:spTree>
      <p:nvGrpSpPr>
        <p:cNvPr id="198" name="Shape 198"/>
        <p:cNvGrpSpPr/>
        <p:nvPr/>
      </p:nvGrpSpPr>
      <p:grpSpPr>
        <a:xfrm>
          <a:off x="0" y="0"/>
          <a:ext cx="0" cy="0"/>
          <a:chOff x="0" y="0"/>
          <a:chExt cx="0" cy="0"/>
        </a:xfrm>
      </p:grpSpPr>
      <p:pic>
        <p:nvPicPr>
          <p:cNvPr id="199" name="Google Shape;199;p19"/>
          <p:cNvPicPr preferRelativeResize="0"/>
          <p:nvPr/>
        </p:nvPicPr>
        <p:blipFill>
          <a:blip r:embed="rId3">
            <a:alphaModFix/>
          </a:blip>
          <a:stretch>
            <a:fillRect/>
          </a:stretch>
        </p:blipFill>
        <p:spPr>
          <a:xfrm>
            <a:off x="474375" y="208338"/>
            <a:ext cx="2000250" cy="647700"/>
          </a:xfrm>
          <a:prstGeom prst="rect">
            <a:avLst/>
          </a:prstGeom>
          <a:noFill/>
          <a:ln>
            <a:noFill/>
          </a:ln>
        </p:spPr>
      </p:pic>
      <p:pic>
        <p:nvPicPr>
          <p:cNvPr id="200" name="Google Shape;200;p19"/>
          <p:cNvPicPr preferRelativeResize="0"/>
          <p:nvPr/>
        </p:nvPicPr>
        <p:blipFill>
          <a:blip r:embed="rId4">
            <a:alphaModFix/>
          </a:blip>
          <a:stretch>
            <a:fillRect/>
          </a:stretch>
        </p:blipFill>
        <p:spPr>
          <a:xfrm>
            <a:off x="794625" y="3668575"/>
            <a:ext cx="1028700" cy="1000125"/>
          </a:xfrm>
          <a:prstGeom prst="rect">
            <a:avLst/>
          </a:prstGeom>
          <a:noFill/>
          <a:ln>
            <a:noFill/>
          </a:ln>
        </p:spPr>
      </p:pic>
      <p:pic>
        <p:nvPicPr>
          <p:cNvPr id="201" name="Google Shape;201;p19"/>
          <p:cNvPicPr preferRelativeResize="0"/>
          <p:nvPr/>
        </p:nvPicPr>
        <p:blipFill>
          <a:blip r:embed="rId5">
            <a:alphaModFix/>
          </a:blip>
          <a:stretch>
            <a:fillRect/>
          </a:stretch>
        </p:blipFill>
        <p:spPr>
          <a:xfrm rot="-2700000">
            <a:off x="7363800" y="1211025"/>
            <a:ext cx="847725" cy="971550"/>
          </a:xfrm>
          <a:prstGeom prst="rect">
            <a:avLst/>
          </a:prstGeom>
          <a:noFill/>
          <a:ln>
            <a:noFill/>
          </a:ln>
        </p:spPr>
      </p:pic>
      <p:pic>
        <p:nvPicPr>
          <p:cNvPr id="202" name="Google Shape;202;p19"/>
          <p:cNvPicPr preferRelativeResize="0"/>
          <p:nvPr/>
        </p:nvPicPr>
        <p:blipFill>
          <a:blip r:embed="rId6">
            <a:alphaModFix/>
          </a:blip>
          <a:stretch>
            <a:fillRect/>
          </a:stretch>
        </p:blipFill>
        <p:spPr>
          <a:xfrm>
            <a:off x="4145000" y="174450"/>
            <a:ext cx="752475" cy="920940"/>
          </a:xfrm>
          <a:prstGeom prst="rect">
            <a:avLst/>
          </a:prstGeom>
          <a:noFill/>
          <a:ln>
            <a:noFill/>
          </a:ln>
        </p:spPr>
      </p:pic>
      <p:pic>
        <p:nvPicPr>
          <p:cNvPr id="203" name="Google Shape;203;p19"/>
          <p:cNvPicPr preferRelativeResize="0"/>
          <p:nvPr/>
        </p:nvPicPr>
        <p:blipFill>
          <a:blip r:embed="rId7">
            <a:alphaModFix/>
          </a:blip>
          <a:stretch>
            <a:fillRect/>
          </a:stretch>
        </p:blipFill>
        <p:spPr>
          <a:xfrm>
            <a:off x="7796933" y="4015775"/>
            <a:ext cx="945092" cy="895350"/>
          </a:xfrm>
          <a:prstGeom prst="rect">
            <a:avLst/>
          </a:prstGeom>
          <a:noFill/>
          <a:ln>
            <a:noFill/>
          </a:ln>
        </p:spPr>
      </p:pic>
      <p:pic>
        <p:nvPicPr>
          <p:cNvPr id="204" name="Google Shape;204;p19"/>
          <p:cNvPicPr preferRelativeResize="0"/>
          <p:nvPr/>
        </p:nvPicPr>
        <p:blipFill>
          <a:blip r:embed="rId8">
            <a:alphaModFix/>
          </a:blip>
          <a:stretch>
            <a:fillRect/>
          </a:stretch>
        </p:blipFill>
        <p:spPr>
          <a:xfrm>
            <a:off x="213225" y="1338300"/>
            <a:ext cx="752475" cy="895350"/>
          </a:xfrm>
          <a:prstGeom prst="rect">
            <a:avLst/>
          </a:prstGeom>
          <a:noFill/>
          <a:ln>
            <a:noFill/>
          </a:ln>
        </p:spPr>
      </p:pic>
      <p:pic>
        <p:nvPicPr>
          <p:cNvPr id="205" name="Google Shape;205;p19"/>
          <p:cNvPicPr preferRelativeResize="0"/>
          <p:nvPr/>
        </p:nvPicPr>
        <p:blipFill>
          <a:blip r:embed="rId9">
            <a:alphaModFix/>
          </a:blip>
          <a:stretch>
            <a:fillRect/>
          </a:stretch>
        </p:blipFill>
        <p:spPr>
          <a:xfrm>
            <a:off x="3983975" y="4337801"/>
            <a:ext cx="828048" cy="796200"/>
          </a:xfrm>
          <a:prstGeom prst="rect">
            <a:avLst/>
          </a:prstGeom>
          <a:noFill/>
          <a:ln>
            <a:noFill/>
          </a:ln>
        </p:spPr>
      </p:pic>
      <p:sp>
        <p:nvSpPr>
          <p:cNvPr id="206" name="Google Shape;206;p19"/>
          <p:cNvSpPr/>
          <p:nvPr/>
        </p:nvSpPr>
        <p:spPr>
          <a:xfrm>
            <a:off x="365625" y="2944000"/>
            <a:ext cx="384900" cy="432900"/>
          </a:xfrm>
          <a:prstGeom prst="mathPlus">
            <a:avLst>
              <a:gd fmla="val 23520" name="adj1"/>
            </a:avLst>
          </a:prstGeom>
          <a:solidFill>
            <a:schemeClr val="dk1"/>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7" name="Google Shape;207;p19"/>
          <p:cNvSpPr/>
          <p:nvPr/>
        </p:nvSpPr>
        <p:spPr>
          <a:xfrm rot="-3901349">
            <a:off x="6258075" y="3851720"/>
            <a:ext cx="474586" cy="381177"/>
          </a:xfrm>
          <a:prstGeom prst="rightArrow">
            <a:avLst>
              <a:gd fmla="val 50000" name="adj1"/>
              <a:gd fmla="val 50000" name="adj2"/>
            </a:avLst>
          </a:prstGeom>
          <a:solidFill>
            <a:schemeClr val="dk1"/>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8" name="Google Shape;208;p19"/>
          <p:cNvSpPr/>
          <p:nvPr/>
        </p:nvSpPr>
        <p:spPr>
          <a:xfrm>
            <a:off x="2343225" y="1134850"/>
            <a:ext cx="203400" cy="223500"/>
          </a:xfrm>
          <a:prstGeom prst="rect">
            <a:avLst/>
          </a:prstGeom>
          <a:solidFill>
            <a:schemeClr val="dk1"/>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9" name="Google Shape;209;p19"/>
          <p:cNvSpPr/>
          <p:nvPr/>
        </p:nvSpPr>
        <p:spPr>
          <a:xfrm>
            <a:off x="2801950" y="4267225"/>
            <a:ext cx="203400" cy="223500"/>
          </a:xfrm>
          <a:prstGeom prst="rect">
            <a:avLst/>
          </a:prstGeom>
          <a:solidFill>
            <a:schemeClr val="dk1"/>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0" name="Google Shape;210;p19"/>
          <p:cNvSpPr/>
          <p:nvPr/>
        </p:nvSpPr>
        <p:spPr>
          <a:xfrm rot="-7435659">
            <a:off x="5952733" y="718618"/>
            <a:ext cx="240797" cy="206266"/>
          </a:xfrm>
          <a:prstGeom prst="rect">
            <a:avLst/>
          </a:prstGeom>
          <a:solidFill>
            <a:schemeClr val="dk1"/>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1" name="Google Shape;211;p19"/>
          <p:cNvSpPr/>
          <p:nvPr/>
        </p:nvSpPr>
        <p:spPr>
          <a:xfrm>
            <a:off x="8085225" y="3048700"/>
            <a:ext cx="203400" cy="223500"/>
          </a:xfrm>
          <a:prstGeom prst="rect">
            <a:avLst/>
          </a:prstGeom>
          <a:solidFill>
            <a:schemeClr val="dk1"/>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2" name="Google Shape;212;p19"/>
          <p:cNvSpPr txBox="1"/>
          <p:nvPr/>
        </p:nvSpPr>
        <p:spPr>
          <a:xfrm>
            <a:off x="1092975" y="2048525"/>
            <a:ext cx="6361500" cy="3468000"/>
          </a:xfrm>
          <a:prstGeom prst="rect">
            <a:avLst/>
          </a:prstGeom>
          <a:noFill/>
          <a:ln>
            <a:noFill/>
          </a:ln>
        </p:spPr>
        <p:txBody>
          <a:bodyPr anchorCtr="0" anchor="t" bIns="91425" lIns="91425" spcFirstLastPara="1" rIns="91425" wrap="square" tIns="91425">
            <a:spAutoFit/>
          </a:bodyPr>
          <a:lstStyle/>
          <a:p>
            <a:pPr indent="0" lvl="0" marL="0" rtl="0" algn="l">
              <a:lnSpc>
                <a:spcPct val="115000"/>
              </a:lnSpc>
              <a:spcBef>
                <a:spcPts val="600"/>
              </a:spcBef>
              <a:spcAft>
                <a:spcPts val="0"/>
              </a:spcAft>
              <a:buNone/>
            </a:pPr>
            <a:r>
              <a:rPr lang="en-GB" sz="1800">
                <a:solidFill>
                  <a:srgbClr val="262626"/>
                </a:solidFill>
                <a:latin typeface="Roboto"/>
                <a:ea typeface="Roboto"/>
                <a:cs typeface="Roboto"/>
                <a:sym typeface="Roboto"/>
              </a:rPr>
              <a:t>The table of contents must include your appendices and table of figures. If you have more than three and four figures and tables, then they deserve their chapter. But if you don’t get a lot of results from research, then those tables and figures can be shared in the list of contents. </a:t>
            </a:r>
            <a:endParaRPr sz="1800">
              <a:solidFill>
                <a:srgbClr val="262626"/>
              </a:solidFill>
              <a:latin typeface="Roboto"/>
              <a:ea typeface="Roboto"/>
              <a:cs typeface="Roboto"/>
              <a:sym typeface="Roboto"/>
            </a:endParaRPr>
          </a:p>
          <a:p>
            <a:pPr indent="-342900" lvl="0" marL="457200" rtl="0" algn="l">
              <a:lnSpc>
                <a:spcPct val="115000"/>
              </a:lnSpc>
              <a:spcBef>
                <a:spcPts val="600"/>
              </a:spcBef>
              <a:spcAft>
                <a:spcPts val="0"/>
              </a:spcAft>
              <a:buClr>
                <a:srgbClr val="262626"/>
              </a:buClr>
              <a:buSzPts val="1800"/>
              <a:buFont typeface="Roboto"/>
              <a:buChar char="➔"/>
            </a:pPr>
            <a:r>
              <a:t/>
            </a:r>
            <a:endParaRPr sz="1800">
              <a:solidFill>
                <a:srgbClr val="262626"/>
              </a:solidFill>
              <a:latin typeface="Roboto"/>
              <a:ea typeface="Roboto"/>
              <a:cs typeface="Roboto"/>
              <a:sym typeface="Roboto"/>
            </a:endParaRPr>
          </a:p>
          <a:p>
            <a:pPr indent="-342900" lvl="0" marL="457200" rtl="0" algn="l">
              <a:lnSpc>
                <a:spcPct val="115000"/>
              </a:lnSpc>
              <a:spcBef>
                <a:spcPts val="0"/>
              </a:spcBef>
              <a:spcAft>
                <a:spcPts val="0"/>
              </a:spcAft>
              <a:buClr>
                <a:srgbClr val="262626"/>
              </a:buClr>
              <a:buSzPts val="1800"/>
              <a:buFont typeface="Roboto"/>
              <a:buChar char="➔"/>
            </a:pPr>
            <a:r>
              <a:t/>
            </a:r>
            <a:endParaRPr sz="1800">
              <a:solidFill>
                <a:srgbClr val="262626"/>
              </a:solidFill>
              <a:latin typeface="Roboto"/>
              <a:ea typeface="Roboto"/>
              <a:cs typeface="Roboto"/>
              <a:sym typeface="Roboto"/>
            </a:endParaRPr>
          </a:p>
          <a:p>
            <a:pPr indent="0" lvl="0" marL="0" rtl="0" algn="l">
              <a:lnSpc>
                <a:spcPct val="115000"/>
              </a:lnSpc>
              <a:spcBef>
                <a:spcPts val="600"/>
              </a:spcBef>
              <a:spcAft>
                <a:spcPts val="0"/>
              </a:spcAft>
              <a:buNone/>
            </a:pPr>
            <a:r>
              <a:t/>
            </a:r>
            <a:endParaRPr sz="1800">
              <a:solidFill>
                <a:srgbClr val="262626"/>
              </a:solidFill>
              <a:latin typeface="Roboto"/>
              <a:ea typeface="Roboto"/>
              <a:cs typeface="Roboto"/>
              <a:sym typeface="Roboto"/>
            </a:endParaRPr>
          </a:p>
          <a:p>
            <a:pPr indent="0" lvl="0" marL="0" rtl="0" algn="l">
              <a:lnSpc>
                <a:spcPct val="115000"/>
              </a:lnSpc>
              <a:spcBef>
                <a:spcPts val="600"/>
              </a:spcBef>
              <a:spcAft>
                <a:spcPts val="0"/>
              </a:spcAft>
              <a:buNone/>
            </a:pPr>
            <a:r>
              <a:t/>
            </a:r>
            <a:endParaRPr sz="1800">
              <a:solidFill>
                <a:srgbClr val="262626"/>
              </a:solidFill>
              <a:latin typeface="Roboto"/>
              <a:ea typeface="Roboto"/>
              <a:cs typeface="Roboto"/>
              <a:sym typeface="Roboto"/>
            </a:endParaRPr>
          </a:p>
          <a:p>
            <a:pPr indent="0" lvl="0" marL="0" rtl="0" algn="l">
              <a:spcBef>
                <a:spcPts val="600"/>
              </a:spcBef>
              <a:spcAft>
                <a:spcPts val="0"/>
              </a:spcAft>
              <a:buNone/>
            </a:pPr>
            <a:r>
              <a:t/>
            </a:r>
            <a:endParaRPr sz="700">
              <a:latin typeface="Roboto"/>
              <a:ea typeface="Roboto"/>
              <a:cs typeface="Roboto"/>
              <a:sym typeface="Roboto"/>
            </a:endParaRPr>
          </a:p>
        </p:txBody>
      </p:sp>
      <p:sp>
        <p:nvSpPr>
          <p:cNvPr id="213" name="Google Shape;213;p19"/>
          <p:cNvSpPr txBox="1"/>
          <p:nvPr>
            <p:ph idx="1" type="subTitle"/>
          </p:nvPr>
        </p:nvSpPr>
        <p:spPr>
          <a:xfrm>
            <a:off x="-1" y="1448063"/>
            <a:ext cx="8222100" cy="432900"/>
          </a:xfrm>
          <a:prstGeom prst="rect">
            <a:avLst/>
          </a:prstGeom>
        </p:spPr>
        <p:txBody>
          <a:bodyPr anchorCtr="0" anchor="t" bIns="91425" lIns="91425" spcFirstLastPara="1" rIns="91425" wrap="square" tIns="91425">
            <a:noAutofit/>
          </a:bodyPr>
          <a:lstStyle/>
          <a:p>
            <a:pPr indent="0" lvl="0" marL="0" rtl="0" algn="ctr">
              <a:lnSpc>
                <a:spcPct val="80000"/>
              </a:lnSpc>
              <a:spcBef>
                <a:spcPts val="0"/>
              </a:spcBef>
              <a:spcAft>
                <a:spcPts val="0"/>
              </a:spcAft>
              <a:buSzPts val="1018"/>
              <a:buNone/>
            </a:pPr>
            <a:r>
              <a:rPr b="1" lang="en-GB" sz="2442">
                <a:solidFill>
                  <a:srgbClr val="CC0000"/>
                </a:solidFill>
              </a:rPr>
              <a:t>Appendices and tables</a:t>
            </a:r>
            <a:endParaRPr b="1" sz="2442">
              <a:solidFill>
                <a:srgbClr val="CC0000"/>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2F2F4"/>
        </a:solidFill>
      </p:bgPr>
    </p:bg>
    <p:spTree>
      <p:nvGrpSpPr>
        <p:cNvPr id="217" name="Shape 217"/>
        <p:cNvGrpSpPr/>
        <p:nvPr/>
      </p:nvGrpSpPr>
      <p:grpSpPr>
        <a:xfrm>
          <a:off x="0" y="0"/>
          <a:ext cx="0" cy="0"/>
          <a:chOff x="0" y="0"/>
          <a:chExt cx="0" cy="0"/>
        </a:xfrm>
      </p:grpSpPr>
      <p:pic>
        <p:nvPicPr>
          <p:cNvPr id="218" name="Google Shape;218;p20"/>
          <p:cNvPicPr preferRelativeResize="0"/>
          <p:nvPr/>
        </p:nvPicPr>
        <p:blipFill>
          <a:blip r:embed="rId3">
            <a:alphaModFix/>
          </a:blip>
          <a:stretch>
            <a:fillRect/>
          </a:stretch>
        </p:blipFill>
        <p:spPr>
          <a:xfrm>
            <a:off x="474375" y="208338"/>
            <a:ext cx="2000250" cy="647700"/>
          </a:xfrm>
          <a:prstGeom prst="rect">
            <a:avLst/>
          </a:prstGeom>
          <a:noFill/>
          <a:ln>
            <a:noFill/>
          </a:ln>
        </p:spPr>
      </p:pic>
      <p:pic>
        <p:nvPicPr>
          <p:cNvPr id="219" name="Google Shape;219;p20"/>
          <p:cNvPicPr preferRelativeResize="0"/>
          <p:nvPr/>
        </p:nvPicPr>
        <p:blipFill>
          <a:blip r:embed="rId4">
            <a:alphaModFix/>
          </a:blip>
          <a:stretch>
            <a:fillRect/>
          </a:stretch>
        </p:blipFill>
        <p:spPr>
          <a:xfrm>
            <a:off x="794625" y="3668575"/>
            <a:ext cx="1028700" cy="1000125"/>
          </a:xfrm>
          <a:prstGeom prst="rect">
            <a:avLst/>
          </a:prstGeom>
          <a:noFill/>
          <a:ln>
            <a:noFill/>
          </a:ln>
        </p:spPr>
      </p:pic>
      <p:pic>
        <p:nvPicPr>
          <p:cNvPr id="220" name="Google Shape;220;p20"/>
          <p:cNvPicPr preferRelativeResize="0"/>
          <p:nvPr/>
        </p:nvPicPr>
        <p:blipFill>
          <a:blip r:embed="rId5">
            <a:alphaModFix/>
          </a:blip>
          <a:stretch>
            <a:fillRect/>
          </a:stretch>
        </p:blipFill>
        <p:spPr>
          <a:xfrm rot="-2700000">
            <a:off x="7363800" y="1211025"/>
            <a:ext cx="847725" cy="971550"/>
          </a:xfrm>
          <a:prstGeom prst="rect">
            <a:avLst/>
          </a:prstGeom>
          <a:noFill/>
          <a:ln>
            <a:noFill/>
          </a:ln>
        </p:spPr>
      </p:pic>
      <p:pic>
        <p:nvPicPr>
          <p:cNvPr id="221" name="Google Shape;221;p20"/>
          <p:cNvPicPr preferRelativeResize="0"/>
          <p:nvPr/>
        </p:nvPicPr>
        <p:blipFill>
          <a:blip r:embed="rId6">
            <a:alphaModFix/>
          </a:blip>
          <a:stretch>
            <a:fillRect/>
          </a:stretch>
        </p:blipFill>
        <p:spPr>
          <a:xfrm>
            <a:off x="4145000" y="174450"/>
            <a:ext cx="752475" cy="920940"/>
          </a:xfrm>
          <a:prstGeom prst="rect">
            <a:avLst/>
          </a:prstGeom>
          <a:noFill/>
          <a:ln>
            <a:noFill/>
          </a:ln>
        </p:spPr>
      </p:pic>
      <p:pic>
        <p:nvPicPr>
          <p:cNvPr id="222" name="Google Shape;222;p20"/>
          <p:cNvPicPr preferRelativeResize="0"/>
          <p:nvPr/>
        </p:nvPicPr>
        <p:blipFill>
          <a:blip r:embed="rId7">
            <a:alphaModFix/>
          </a:blip>
          <a:stretch>
            <a:fillRect/>
          </a:stretch>
        </p:blipFill>
        <p:spPr>
          <a:xfrm>
            <a:off x="7796933" y="4015775"/>
            <a:ext cx="945092" cy="895350"/>
          </a:xfrm>
          <a:prstGeom prst="rect">
            <a:avLst/>
          </a:prstGeom>
          <a:noFill/>
          <a:ln>
            <a:noFill/>
          </a:ln>
        </p:spPr>
      </p:pic>
      <p:pic>
        <p:nvPicPr>
          <p:cNvPr id="223" name="Google Shape;223;p20"/>
          <p:cNvPicPr preferRelativeResize="0"/>
          <p:nvPr/>
        </p:nvPicPr>
        <p:blipFill>
          <a:blip r:embed="rId8">
            <a:alphaModFix/>
          </a:blip>
          <a:stretch>
            <a:fillRect/>
          </a:stretch>
        </p:blipFill>
        <p:spPr>
          <a:xfrm>
            <a:off x="213225" y="1338300"/>
            <a:ext cx="752475" cy="895350"/>
          </a:xfrm>
          <a:prstGeom prst="rect">
            <a:avLst/>
          </a:prstGeom>
          <a:noFill/>
          <a:ln>
            <a:noFill/>
          </a:ln>
        </p:spPr>
      </p:pic>
      <p:pic>
        <p:nvPicPr>
          <p:cNvPr id="224" name="Google Shape;224;p20"/>
          <p:cNvPicPr preferRelativeResize="0"/>
          <p:nvPr/>
        </p:nvPicPr>
        <p:blipFill>
          <a:blip r:embed="rId9">
            <a:alphaModFix/>
          </a:blip>
          <a:stretch>
            <a:fillRect/>
          </a:stretch>
        </p:blipFill>
        <p:spPr>
          <a:xfrm>
            <a:off x="3983975" y="4337801"/>
            <a:ext cx="828048" cy="796200"/>
          </a:xfrm>
          <a:prstGeom prst="rect">
            <a:avLst/>
          </a:prstGeom>
          <a:noFill/>
          <a:ln>
            <a:noFill/>
          </a:ln>
        </p:spPr>
      </p:pic>
      <p:sp>
        <p:nvSpPr>
          <p:cNvPr id="225" name="Google Shape;225;p20"/>
          <p:cNvSpPr/>
          <p:nvPr/>
        </p:nvSpPr>
        <p:spPr>
          <a:xfrm>
            <a:off x="365625" y="2944000"/>
            <a:ext cx="384900" cy="432900"/>
          </a:xfrm>
          <a:prstGeom prst="mathPlus">
            <a:avLst>
              <a:gd fmla="val 23520" name="adj1"/>
            </a:avLst>
          </a:prstGeom>
          <a:solidFill>
            <a:schemeClr val="dk1"/>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6" name="Google Shape;226;p20"/>
          <p:cNvSpPr/>
          <p:nvPr/>
        </p:nvSpPr>
        <p:spPr>
          <a:xfrm rot="-3901349">
            <a:off x="6258075" y="3851720"/>
            <a:ext cx="474586" cy="381177"/>
          </a:xfrm>
          <a:prstGeom prst="rightArrow">
            <a:avLst>
              <a:gd fmla="val 50000" name="adj1"/>
              <a:gd fmla="val 50000" name="adj2"/>
            </a:avLst>
          </a:prstGeom>
          <a:solidFill>
            <a:schemeClr val="dk1"/>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7" name="Google Shape;227;p20"/>
          <p:cNvSpPr/>
          <p:nvPr/>
        </p:nvSpPr>
        <p:spPr>
          <a:xfrm>
            <a:off x="2343225" y="1134850"/>
            <a:ext cx="203400" cy="223500"/>
          </a:xfrm>
          <a:prstGeom prst="rect">
            <a:avLst/>
          </a:prstGeom>
          <a:solidFill>
            <a:schemeClr val="dk1"/>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8" name="Google Shape;228;p20"/>
          <p:cNvSpPr/>
          <p:nvPr/>
        </p:nvSpPr>
        <p:spPr>
          <a:xfrm>
            <a:off x="2801950" y="4267225"/>
            <a:ext cx="203400" cy="223500"/>
          </a:xfrm>
          <a:prstGeom prst="rect">
            <a:avLst/>
          </a:prstGeom>
          <a:solidFill>
            <a:schemeClr val="dk1"/>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9" name="Google Shape;229;p20"/>
          <p:cNvSpPr/>
          <p:nvPr/>
        </p:nvSpPr>
        <p:spPr>
          <a:xfrm rot="-7435659">
            <a:off x="5952733" y="718618"/>
            <a:ext cx="240797" cy="206266"/>
          </a:xfrm>
          <a:prstGeom prst="rect">
            <a:avLst/>
          </a:prstGeom>
          <a:solidFill>
            <a:schemeClr val="dk1"/>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0" name="Google Shape;230;p20"/>
          <p:cNvSpPr/>
          <p:nvPr/>
        </p:nvSpPr>
        <p:spPr>
          <a:xfrm>
            <a:off x="8085225" y="3048700"/>
            <a:ext cx="203400" cy="223500"/>
          </a:xfrm>
          <a:prstGeom prst="rect">
            <a:avLst/>
          </a:prstGeom>
          <a:solidFill>
            <a:schemeClr val="dk1"/>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1" name="Google Shape;231;p20"/>
          <p:cNvSpPr txBox="1"/>
          <p:nvPr/>
        </p:nvSpPr>
        <p:spPr>
          <a:xfrm>
            <a:off x="1092975" y="2048525"/>
            <a:ext cx="6361500" cy="4017300"/>
          </a:xfrm>
          <a:prstGeom prst="rect">
            <a:avLst/>
          </a:prstGeom>
          <a:noFill/>
          <a:ln>
            <a:noFill/>
          </a:ln>
        </p:spPr>
        <p:txBody>
          <a:bodyPr anchorCtr="0" anchor="t" bIns="91425" lIns="91425" spcFirstLastPara="1" rIns="91425" wrap="square" tIns="91425">
            <a:spAutoFit/>
          </a:bodyPr>
          <a:lstStyle/>
          <a:p>
            <a:pPr indent="0" lvl="0" marL="0" rtl="0" algn="l">
              <a:lnSpc>
                <a:spcPct val="115000"/>
              </a:lnSpc>
              <a:spcBef>
                <a:spcPts val="600"/>
              </a:spcBef>
              <a:spcAft>
                <a:spcPts val="0"/>
              </a:spcAft>
              <a:buNone/>
            </a:pPr>
            <a:r>
              <a:rPr lang="en-GB" sz="1800">
                <a:solidFill>
                  <a:srgbClr val="262626"/>
                </a:solidFill>
                <a:latin typeface="Roboto"/>
                <a:ea typeface="Roboto"/>
                <a:cs typeface="Roboto"/>
                <a:sym typeface="Roboto"/>
              </a:rPr>
              <a:t>Now the question arises, what does the appendices chapter include?</a:t>
            </a:r>
            <a:endParaRPr sz="1800">
              <a:solidFill>
                <a:srgbClr val="262626"/>
              </a:solidFill>
              <a:latin typeface="Roboto"/>
              <a:ea typeface="Roboto"/>
              <a:cs typeface="Roboto"/>
              <a:sym typeface="Roboto"/>
            </a:endParaRPr>
          </a:p>
          <a:p>
            <a:pPr indent="0" lvl="0" marL="0" rtl="0" algn="l">
              <a:lnSpc>
                <a:spcPct val="115000"/>
              </a:lnSpc>
              <a:spcBef>
                <a:spcPts val="600"/>
              </a:spcBef>
              <a:spcAft>
                <a:spcPts val="0"/>
              </a:spcAft>
              <a:buNone/>
            </a:pPr>
            <a:r>
              <a:rPr lang="en-GB" sz="1800">
                <a:solidFill>
                  <a:srgbClr val="262626"/>
                </a:solidFill>
                <a:latin typeface="Roboto"/>
                <a:ea typeface="Roboto"/>
                <a:cs typeface="Roboto"/>
                <a:sym typeface="Roboto"/>
              </a:rPr>
              <a:t>1.	The original interviews, surveys, and questionnaires that were used to collect data for the research</a:t>
            </a:r>
            <a:endParaRPr sz="1800">
              <a:solidFill>
                <a:srgbClr val="262626"/>
              </a:solidFill>
              <a:latin typeface="Roboto"/>
              <a:ea typeface="Roboto"/>
              <a:cs typeface="Roboto"/>
              <a:sym typeface="Roboto"/>
            </a:endParaRPr>
          </a:p>
          <a:p>
            <a:pPr indent="0" lvl="0" marL="0" rtl="0" algn="l">
              <a:lnSpc>
                <a:spcPct val="115000"/>
              </a:lnSpc>
              <a:spcBef>
                <a:spcPts val="600"/>
              </a:spcBef>
              <a:spcAft>
                <a:spcPts val="0"/>
              </a:spcAft>
              <a:buNone/>
            </a:pPr>
            <a:r>
              <a:t/>
            </a:r>
            <a:endParaRPr sz="1800">
              <a:solidFill>
                <a:srgbClr val="262626"/>
              </a:solidFill>
              <a:latin typeface="Roboto"/>
              <a:ea typeface="Roboto"/>
              <a:cs typeface="Roboto"/>
              <a:sym typeface="Roboto"/>
            </a:endParaRPr>
          </a:p>
          <a:p>
            <a:pPr indent="0" lvl="0" marL="0" rtl="0" algn="l">
              <a:lnSpc>
                <a:spcPct val="115000"/>
              </a:lnSpc>
              <a:spcBef>
                <a:spcPts val="600"/>
              </a:spcBef>
              <a:spcAft>
                <a:spcPts val="0"/>
              </a:spcAft>
              <a:buNone/>
            </a:pPr>
            <a:r>
              <a:rPr lang="en-GB" sz="1800">
                <a:solidFill>
                  <a:srgbClr val="262626"/>
                </a:solidFill>
                <a:latin typeface="Roboto"/>
                <a:ea typeface="Roboto"/>
                <a:cs typeface="Roboto"/>
                <a:sym typeface="Roboto"/>
              </a:rPr>
              <a:t>. </a:t>
            </a:r>
            <a:endParaRPr sz="1800">
              <a:solidFill>
                <a:srgbClr val="262626"/>
              </a:solidFill>
              <a:latin typeface="Roboto"/>
              <a:ea typeface="Roboto"/>
              <a:cs typeface="Roboto"/>
              <a:sym typeface="Roboto"/>
            </a:endParaRPr>
          </a:p>
          <a:p>
            <a:pPr indent="-342900" lvl="0" marL="457200" rtl="0" algn="l">
              <a:lnSpc>
                <a:spcPct val="115000"/>
              </a:lnSpc>
              <a:spcBef>
                <a:spcPts val="600"/>
              </a:spcBef>
              <a:spcAft>
                <a:spcPts val="0"/>
              </a:spcAft>
              <a:buClr>
                <a:srgbClr val="262626"/>
              </a:buClr>
              <a:buSzPts val="1800"/>
              <a:buFont typeface="Roboto"/>
              <a:buChar char="➔"/>
            </a:pPr>
            <a:r>
              <a:t/>
            </a:r>
            <a:endParaRPr sz="1800">
              <a:solidFill>
                <a:srgbClr val="262626"/>
              </a:solidFill>
              <a:latin typeface="Roboto"/>
              <a:ea typeface="Roboto"/>
              <a:cs typeface="Roboto"/>
              <a:sym typeface="Roboto"/>
            </a:endParaRPr>
          </a:p>
          <a:p>
            <a:pPr indent="-342900" lvl="0" marL="457200" rtl="0" algn="l">
              <a:lnSpc>
                <a:spcPct val="115000"/>
              </a:lnSpc>
              <a:spcBef>
                <a:spcPts val="0"/>
              </a:spcBef>
              <a:spcAft>
                <a:spcPts val="0"/>
              </a:spcAft>
              <a:buClr>
                <a:srgbClr val="262626"/>
              </a:buClr>
              <a:buSzPts val="1800"/>
              <a:buFont typeface="Roboto"/>
              <a:buChar char="➔"/>
            </a:pPr>
            <a:r>
              <a:t/>
            </a:r>
            <a:endParaRPr sz="1800">
              <a:solidFill>
                <a:srgbClr val="262626"/>
              </a:solidFill>
              <a:latin typeface="Roboto"/>
              <a:ea typeface="Roboto"/>
              <a:cs typeface="Roboto"/>
              <a:sym typeface="Roboto"/>
            </a:endParaRPr>
          </a:p>
          <a:p>
            <a:pPr indent="0" lvl="0" marL="0" rtl="0" algn="l">
              <a:lnSpc>
                <a:spcPct val="115000"/>
              </a:lnSpc>
              <a:spcBef>
                <a:spcPts val="600"/>
              </a:spcBef>
              <a:spcAft>
                <a:spcPts val="0"/>
              </a:spcAft>
              <a:buNone/>
            </a:pPr>
            <a:r>
              <a:t/>
            </a:r>
            <a:endParaRPr sz="1800">
              <a:solidFill>
                <a:srgbClr val="262626"/>
              </a:solidFill>
              <a:latin typeface="Roboto"/>
              <a:ea typeface="Roboto"/>
              <a:cs typeface="Roboto"/>
              <a:sym typeface="Roboto"/>
            </a:endParaRPr>
          </a:p>
          <a:p>
            <a:pPr indent="0" lvl="0" marL="0" rtl="0" algn="l">
              <a:lnSpc>
                <a:spcPct val="115000"/>
              </a:lnSpc>
              <a:spcBef>
                <a:spcPts val="600"/>
              </a:spcBef>
              <a:spcAft>
                <a:spcPts val="0"/>
              </a:spcAft>
              <a:buNone/>
            </a:pPr>
            <a:r>
              <a:t/>
            </a:r>
            <a:endParaRPr sz="1800">
              <a:solidFill>
                <a:srgbClr val="262626"/>
              </a:solidFill>
              <a:latin typeface="Roboto"/>
              <a:ea typeface="Roboto"/>
              <a:cs typeface="Roboto"/>
              <a:sym typeface="Roboto"/>
            </a:endParaRPr>
          </a:p>
          <a:p>
            <a:pPr indent="0" lvl="0" marL="0" rtl="0" algn="l">
              <a:spcBef>
                <a:spcPts val="600"/>
              </a:spcBef>
              <a:spcAft>
                <a:spcPts val="0"/>
              </a:spcAft>
              <a:buNone/>
            </a:pPr>
            <a:r>
              <a:t/>
            </a:r>
            <a:endParaRPr sz="700">
              <a:latin typeface="Roboto"/>
              <a:ea typeface="Roboto"/>
              <a:cs typeface="Roboto"/>
              <a:sym typeface="Roboto"/>
            </a:endParaRPr>
          </a:p>
        </p:txBody>
      </p:sp>
      <p:sp>
        <p:nvSpPr>
          <p:cNvPr id="232" name="Google Shape;232;p20"/>
          <p:cNvSpPr txBox="1"/>
          <p:nvPr>
            <p:ph idx="1" type="subTitle"/>
          </p:nvPr>
        </p:nvSpPr>
        <p:spPr>
          <a:xfrm>
            <a:off x="-1" y="1448063"/>
            <a:ext cx="8222100" cy="432900"/>
          </a:xfrm>
          <a:prstGeom prst="rect">
            <a:avLst/>
          </a:prstGeom>
        </p:spPr>
        <p:txBody>
          <a:bodyPr anchorCtr="0" anchor="t" bIns="91425" lIns="91425" spcFirstLastPara="1" rIns="91425" wrap="square" tIns="91425">
            <a:noAutofit/>
          </a:bodyPr>
          <a:lstStyle/>
          <a:p>
            <a:pPr indent="0" lvl="0" marL="0" rtl="0" algn="ctr">
              <a:lnSpc>
                <a:spcPct val="80000"/>
              </a:lnSpc>
              <a:spcBef>
                <a:spcPts val="0"/>
              </a:spcBef>
              <a:spcAft>
                <a:spcPts val="0"/>
              </a:spcAft>
              <a:buSzPts val="1018"/>
              <a:buNone/>
            </a:pPr>
            <a:r>
              <a:rPr b="1" lang="en-GB" sz="2442">
                <a:solidFill>
                  <a:srgbClr val="CC0000"/>
                </a:solidFill>
              </a:rPr>
              <a:t>Appendices and tables</a:t>
            </a:r>
            <a:endParaRPr b="1" sz="2442">
              <a:solidFill>
                <a:srgbClr val="CC0000"/>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2F2F4"/>
        </a:solidFill>
      </p:bgPr>
    </p:bg>
    <p:spTree>
      <p:nvGrpSpPr>
        <p:cNvPr id="236" name="Shape 236"/>
        <p:cNvGrpSpPr/>
        <p:nvPr/>
      </p:nvGrpSpPr>
      <p:grpSpPr>
        <a:xfrm>
          <a:off x="0" y="0"/>
          <a:ext cx="0" cy="0"/>
          <a:chOff x="0" y="0"/>
          <a:chExt cx="0" cy="0"/>
        </a:xfrm>
      </p:grpSpPr>
      <p:pic>
        <p:nvPicPr>
          <p:cNvPr id="237" name="Google Shape;237;p21"/>
          <p:cNvPicPr preferRelativeResize="0"/>
          <p:nvPr/>
        </p:nvPicPr>
        <p:blipFill>
          <a:blip r:embed="rId3">
            <a:alphaModFix/>
          </a:blip>
          <a:stretch>
            <a:fillRect/>
          </a:stretch>
        </p:blipFill>
        <p:spPr>
          <a:xfrm>
            <a:off x="474375" y="208338"/>
            <a:ext cx="2000250" cy="647700"/>
          </a:xfrm>
          <a:prstGeom prst="rect">
            <a:avLst/>
          </a:prstGeom>
          <a:noFill/>
          <a:ln>
            <a:noFill/>
          </a:ln>
        </p:spPr>
      </p:pic>
      <p:pic>
        <p:nvPicPr>
          <p:cNvPr id="238" name="Google Shape;238;p21"/>
          <p:cNvPicPr preferRelativeResize="0"/>
          <p:nvPr/>
        </p:nvPicPr>
        <p:blipFill>
          <a:blip r:embed="rId4">
            <a:alphaModFix/>
          </a:blip>
          <a:stretch>
            <a:fillRect/>
          </a:stretch>
        </p:blipFill>
        <p:spPr>
          <a:xfrm>
            <a:off x="794625" y="3668575"/>
            <a:ext cx="1028700" cy="1000125"/>
          </a:xfrm>
          <a:prstGeom prst="rect">
            <a:avLst/>
          </a:prstGeom>
          <a:noFill/>
          <a:ln>
            <a:noFill/>
          </a:ln>
        </p:spPr>
      </p:pic>
      <p:pic>
        <p:nvPicPr>
          <p:cNvPr id="239" name="Google Shape;239;p21"/>
          <p:cNvPicPr preferRelativeResize="0"/>
          <p:nvPr/>
        </p:nvPicPr>
        <p:blipFill>
          <a:blip r:embed="rId5">
            <a:alphaModFix/>
          </a:blip>
          <a:stretch>
            <a:fillRect/>
          </a:stretch>
        </p:blipFill>
        <p:spPr>
          <a:xfrm rot="-2700000">
            <a:off x="7363800" y="1211025"/>
            <a:ext cx="847725" cy="971550"/>
          </a:xfrm>
          <a:prstGeom prst="rect">
            <a:avLst/>
          </a:prstGeom>
          <a:noFill/>
          <a:ln>
            <a:noFill/>
          </a:ln>
        </p:spPr>
      </p:pic>
      <p:pic>
        <p:nvPicPr>
          <p:cNvPr id="240" name="Google Shape;240;p21"/>
          <p:cNvPicPr preferRelativeResize="0"/>
          <p:nvPr/>
        </p:nvPicPr>
        <p:blipFill>
          <a:blip r:embed="rId6">
            <a:alphaModFix/>
          </a:blip>
          <a:stretch>
            <a:fillRect/>
          </a:stretch>
        </p:blipFill>
        <p:spPr>
          <a:xfrm>
            <a:off x="4145000" y="174450"/>
            <a:ext cx="752475" cy="920940"/>
          </a:xfrm>
          <a:prstGeom prst="rect">
            <a:avLst/>
          </a:prstGeom>
          <a:noFill/>
          <a:ln>
            <a:noFill/>
          </a:ln>
        </p:spPr>
      </p:pic>
      <p:pic>
        <p:nvPicPr>
          <p:cNvPr id="241" name="Google Shape;241;p21"/>
          <p:cNvPicPr preferRelativeResize="0"/>
          <p:nvPr/>
        </p:nvPicPr>
        <p:blipFill>
          <a:blip r:embed="rId7">
            <a:alphaModFix/>
          </a:blip>
          <a:stretch>
            <a:fillRect/>
          </a:stretch>
        </p:blipFill>
        <p:spPr>
          <a:xfrm>
            <a:off x="7796933" y="4015775"/>
            <a:ext cx="945092" cy="895350"/>
          </a:xfrm>
          <a:prstGeom prst="rect">
            <a:avLst/>
          </a:prstGeom>
          <a:noFill/>
          <a:ln>
            <a:noFill/>
          </a:ln>
        </p:spPr>
      </p:pic>
      <p:pic>
        <p:nvPicPr>
          <p:cNvPr id="242" name="Google Shape;242;p21"/>
          <p:cNvPicPr preferRelativeResize="0"/>
          <p:nvPr/>
        </p:nvPicPr>
        <p:blipFill>
          <a:blip r:embed="rId8">
            <a:alphaModFix/>
          </a:blip>
          <a:stretch>
            <a:fillRect/>
          </a:stretch>
        </p:blipFill>
        <p:spPr>
          <a:xfrm>
            <a:off x="213225" y="1338300"/>
            <a:ext cx="752475" cy="895350"/>
          </a:xfrm>
          <a:prstGeom prst="rect">
            <a:avLst/>
          </a:prstGeom>
          <a:noFill/>
          <a:ln>
            <a:noFill/>
          </a:ln>
        </p:spPr>
      </p:pic>
      <p:pic>
        <p:nvPicPr>
          <p:cNvPr id="243" name="Google Shape;243;p21"/>
          <p:cNvPicPr preferRelativeResize="0"/>
          <p:nvPr/>
        </p:nvPicPr>
        <p:blipFill>
          <a:blip r:embed="rId9">
            <a:alphaModFix/>
          </a:blip>
          <a:stretch>
            <a:fillRect/>
          </a:stretch>
        </p:blipFill>
        <p:spPr>
          <a:xfrm>
            <a:off x="3983975" y="4337801"/>
            <a:ext cx="828048" cy="796200"/>
          </a:xfrm>
          <a:prstGeom prst="rect">
            <a:avLst/>
          </a:prstGeom>
          <a:noFill/>
          <a:ln>
            <a:noFill/>
          </a:ln>
        </p:spPr>
      </p:pic>
      <p:sp>
        <p:nvSpPr>
          <p:cNvPr id="244" name="Google Shape;244;p21"/>
          <p:cNvSpPr/>
          <p:nvPr/>
        </p:nvSpPr>
        <p:spPr>
          <a:xfrm>
            <a:off x="365625" y="2944000"/>
            <a:ext cx="384900" cy="432900"/>
          </a:xfrm>
          <a:prstGeom prst="mathPlus">
            <a:avLst>
              <a:gd fmla="val 23520" name="adj1"/>
            </a:avLst>
          </a:prstGeom>
          <a:solidFill>
            <a:schemeClr val="dk1"/>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5" name="Google Shape;245;p21"/>
          <p:cNvSpPr/>
          <p:nvPr/>
        </p:nvSpPr>
        <p:spPr>
          <a:xfrm rot="-3901349">
            <a:off x="6258075" y="3851720"/>
            <a:ext cx="474586" cy="381177"/>
          </a:xfrm>
          <a:prstGeom prst="rightArrow">
            <a:avLst>
              <a:gd fmla="val 50000" name="adj1"/>
              <a:gd fmla="val 50000" name="adj2"/>
            </a:avLst>
          </a:prstGeom>
          <a:solidFill>
            <a:schemeClr val="dk1"/>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6" name="Google Shape;246;p21"/>
          <p:cNvSpPr/>
          <p:nvPr/>
        </p:nvSpPr>
        <p:spPr>
          <a:xfrm>
            <a:off x="2343225" y="1134850"/>
            <a:ext cx="203400" cy="223500"/>
          </a:xfrm>
          <a:prstGeom prst="rect">
            <a:avLst/>
          </a:prstGeom>
          <a:solidFill>
            <a:schemeClr val="dk1"/>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7" name="Google Shape;247;p21"/>
          <p:cNvSpPr/>
          <p:nvPr/>
        </p:nvSpPr>
        <p:spPr>
          <a:xfrm>
            <a:off x="2801950" y="4267225"/>
            <a:ext cx="203400" cy="223500"/>
          </a:xfrm>
          <a:prstGeom prst="rect">
            <a:avLst/>
          </a:prstGeom>
          <a:solidFill>
            <a:schemeClr val="dk1"/>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8" name="Google Shape;248;p21"/>
          <p:cNvSpPr/>
          <p:nvPr/>
        </p:nvSpPr>
        <p:spPr>
          <a:xfrm rot="-7435659">
            <a:off x="5952733" y="718618"/>
            <a:ext cx="240797" cy="206266"/>
          </a:xfrm>
          <a:prstGeom prst="rect">
            <a:avLst/>
          </a:prstGeom>
          <a:solidFill>
            <a:schemeClr val="dk1"/>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9" name="Google Shape;249;p21"/>
          <p:cNvSpPr/>
          <p:nvPr/>
        </p:nvSpPr>
        <p:spPr>
          <a:xfrm>
            <a:off x="8085225" y="3048700"/>
            <a:ext cx="203400" cy="223500"/>
          </a:xfrm>
          <a:prstGeom prst="rect">
            <a:avLst/>
          </a:prstGeom>
          <a:solidFill>
            <a:schemeClr val="dk1"/>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0" name="Google Shape;250;p21"/>
          <p:cNvSpPr txBox="1"/>
          <p:nvPr/>
        </p:nvSpPr>
        <p:spPr>
          <a:xfrm>
            <a:off x="1036463" y="1767475"/>
            <a:ext cx="6825600" cy="2208900"/>
          </a:xfrm>
          <a:prstGeom prst="rect">
            <a:avLst/>
          </a:prstGeom>
          <a:noFill/>
          <a:ln>
            <a:noFill/>
          </a:ln>
        </p:spPr>
        <p:txBody>
          <a:bodyPr anchorCtr="0" anchor="t" bIns="91425" lIns="91425" spcFirstLastPara="1" rIns="91425" wrap="square" tIns="91425">
            <a:spAutoFit/>
          </a:bodyPr>
          <a:lstStyle/>
          <a:p>
            <a:pPr indent="0" lvl="0" marL="0" rtl="0" algn="l">
              <a:lnSpc>
                <a:spcPct val="115000"/>
              </a:lnSpc>
              <a:spcBef>
                <a:spcPts val="600"/>
              </a:spcBef>
              <a:spcAft>
                <a:spcPts val="0"/>
              </a:spcAft>
              <a:buNone/>
            </a:pPr>
            <a:r>
              <a:rPr lang="en-GB" sz="1800">
                <a:solidFill>
                  <a:srgbClr val="262626"/>
                </a:solidFill>
                <a:latin typeface="Roboto"/>
                <a:ea typeface="Roboto"/>
                <a:cs typeface="Roboto"/>
                <a:sym typeface="Roboto"/>
              </a:rPr>
              <a:t>2.	Not more than two figures and tables should be added </a:t>
            </a:r>
            <a:r>
              <a:rPr lang="en-GB" sz="1800">
                <a:solidFill>
                  <a:srgbClr val="262626"/>
                </a:solidFill>
                <a:latin typeface="Roboto"/>
                <a:ea typeface="Roboto"/>
                <a:cs typeface="Roboto"/>
                <a:sym typeface="Roboto"/>
              </a:rPr>
              <a:t>to </a:t>
            </a:r>
            <a:endParaRPr sz="1800">
              <a:solidFill>
                <a:srgbClr val="262626"/>
              </a:solidFill>
              <a:latin typeface="Roboto"/>
              <a:ea typeface="Roboto"/>
              <a:cs typeface="Roboto"/>
              <a:sym typeface="Roboto"/>
            </a:endParaRPr>
          </a:p>
          <a:p>
            <a:pPr indent="0" lvl="0" marL="0" rtl="0" algn="l">
              <a:lnSpc>
                <a:spcPct val="115000"/>
              </a:lnSpc>
              <a:spcBef>
                <a:spcPts val="600"/>
              </a:spcBef>
              <a:spcAft>
                <a:spcPts val="0"/>
              </a:spcAft>
              <a:buNone/>
            </a:pPr>
            <a:r>
              <a:rPr lang="en-GB" sz="1800">
                <a:solidFill>
                  <a:srgbClr val="262626"/>
                </a:solidFill>
                <a:latin typeface="Roboto"/>
                <a:ea typeface="Roboto"/>
                <a:cs typeface="Roboto"/>
                <a:sym typeface="Roboto"/>
              </a:rPr>
              <a:t>the table of content. </a:t>
            </a:r>
            <a:endParaRPr sz="1800">
              <a:solidFill>
                <a:srgbClr val="262626"/>
              </a:solidFill>
              <a:latin typeface="Roboto"/>
              <a:ea typeface="Roboto"/>
              <a:cs typeface="Roboto"/>
              <a:sym typeface="Roboto"/>
            </a:endParaRPr>
          </a:p>
          <a:p>
            <a:pPr indent="0" lvl="0" marL="0" rtl="0" algn="l">
              <a:lnSpc>
                <a:spcPct val="115000"/>
              </a:lnSpc>
              <a:spcBef>
                <a:spcPts val="600"/>
              </a:spcBef>
              <a:spcAft>
                <a:spcPts val="600"/>
              </a:spcAft>
              <a:buNone/>
            </a:pPr>
            <a:r>
              <a:rPr lang="en-GB" sz="1800">
                <a:solidFill>
                  <a:srgbClr val="262626"/>
                </a:solidFill>
                <a:latin typeface="Roboto"/>
                <a:ea typeface="Roboto"/>
                <a:cs typeface="Roboto"/>
                <a:sym typeface="Roboto"/>
              </a:rPr>
              <a:t>3.     If did not use a lot of abbreviations then you should share them in the table of content.     But if you have tons of abbreviations and technical terms, then they should be listed in their chapters. </a:t>
            </a:r>
            <a:endParaRPr sz="700">
              <a:latin typeface="Roboto"/>
              <a:ea typeface="Roboto"/>
              <a:cs typeface="Roboto"/>
              <a:sym typeface="Roboto"/>
            </a:endParaRPr>
          </a:p>
        </p:txBody>
      </p:sp>
      <p:sp>
        <p:nvSpPr>
          <p:cNvPr id="251" name="Google Shape;251;p21"/>
          <p:cNvSpPr txBox="1"/>
          <p:nvPr>
            <p:ph idx="1" type="subTitle"/>
          </p:nvPr>
        </p:nvSpPr>
        <p:spPr>
          <a:xfrm>
            <a:off x="-1" y="1410775"/>
            <a:ext cx="8222100" cy="432900"/>
          </a:xfrm>
          <a:prstGeom prst="rect">
            <a:avLst/>
          </a:prstGeom>
        </p:spPr>
        <p:txBody>
          <a:bodyPr anchorCtr="0" anchor="t" bIns="91425" lIns="91425" spcFirstLastPara="1" rIns="91425" wrap="square" tIns="91425">
            <a:noAutofit/>
          </a:bodyPr>
          <a:lstStyle/>
          <a:p>
            <a:pPr indent="0" lvl="0" marL="0" rtl="0" algn="ctr">
              <a:lnSpc>
                <a:spcPct val="80000"/>
              </a:lnSpc>
              <a:spcBef>
                <a:spcPts val="0"/>
              </a:spcBef>
              <a:spcAft>
                <a:spcPts val="0"/>
              </a:spcAft>
              <a:buSzPts val="1018"/>
              <a:buNone/>
            </a:pPr>
            <a:r>
              <a:rPr b="1" lang="en-GB" sz="2442">
                <a:solidFill>
                  <a:srgbClr val="CC0000"/>
                </a:solidFill>
              </a:rPr>
              <a:t>Appendices and tables</a:t>
            </a:r>
            <a:endParaRPr b="1" sz="2442">
              <a:solidFill>
                <a:srgbClr val="CC0000"/>
              </a:solidFill>
            </a:endParaRPr>
          </a:p>
        </p:txBody>
      </p:sp>
    </p:spTree>
  </p:cSld>
  <p:clrMapOvr>
    <a:masterClrMapping/>
  </p:clrMapOvr>
</p:sld>
</file>

<file path=ppt/theme/theme1.xml><?xml version="1.0" encoding="utf-8"?>
<a:theme xmlns:a="http://schemas.openxmlformats.org/drawingml/2006/main" xmlns:r="http://schemas.openxmlformats.org/officeDocument/2006/relationships" name="Geometric">
  <a:themeElements>
    <a:clrScheme name="Geometric">
      <a:dk1>
        <a:srgbClr val="2A3990"/>
      </a:dk1>
      <a:lt1>
        <a:srgbClr val="FFFFFF"/>
      </a:lt1>
      <a:dk2>
        <a:srgbClr val="434343"/>
      </a:dk2>
      <a:lt2>
        <a:srgbClr val="999999"/>
      </a:lt2>
      <a:accent1>
        <a:srgbClr val="212D74"/>
      </a:accent1>
      <a:accent2>
        <a:srgbClr val="3949AB"/>
      </a:accent2>
      <a:accent3>
        <a:srgbClr val="9C254D"/>
      </a:accent3>
      <a:accent4>
        <a:srgbClr val="D23369"/>
      </a:accent4>
      <a:accent5>
        <a:srgbClr val="F06292"/>
      </a:accent5>
      <a:accent6>
        <a:srgbClr val="7890CD"/>
      </a:accent6>
      <a:hlink>
        <a:srgbClr val="F06292"/>
      </a:hlink>
      <a:folHlink>
        <a:srgbClr val="F0629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