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 roundtripDataSignature="AMtx7mi+Q4TNrIU/IDePsCnzONXc6J2D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6CF9D28-CBC6-4C20-A8DE-9D0C3377D5AD}">
  <a:tblStyle styleId="{86CF9D28-CBC6-4C20-A8DE-9D0C3377D5AD}"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5.xml"/><Relationship Id="rId22" Type="http://schemas.openxmlformats.org/officeDocument/2006/relationships/font" Target="fonts/Roboto-boldItalic.fntdata"/><Relationship Id="rId10" Type="http://schemas.openxmlformats.org/officeDocument/2006/relationships/slide" Target="slides/slide4.xml"/><Relationship Id="rId21" Type="http://schemas.openxmlformats.org/officeDocument/2006/relationships/font" Target="fonts/Roboto-italic.fntdata"/><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Roboto-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f6a34fbfce_0_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3" name="Google Shape;253;gf6a34fbfce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ef6c122f6e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gef6c122f6e_0_2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ef6c122f6e_0_4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3" name="Google Shape;293;gef6c122f6e_0_4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f6c122f6e_0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Google Shape;158;gef6c122f6e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f6a34fbfce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gf6a34fbfce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f5e952e96d_0_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gf5e952e96d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f5e952e96d_0_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gf5e952e96d_0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f5e952e96d_0_4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gf5e952e96d_0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13"/>
          <p:cNvGrpSpPr/>
          <p:nvPr/>
        </p:nvGrpSpPr>
        <p:grpSpPr>
          <a:xfrm>
            <a:off x="6098378" y="5"/>
            <a:ext cx="3045625" cy="2030570"/>
            <a:chOff x="6098378" y="5"/>
            <a:chExt cx="3045625" cy="2030570"/>
          </a:xfrm>
        </p:grpSpPr>
        <p:sp>
          <p:nvSpPr>
            <p:cNvPr id="11" name="Google Shape;11;p1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 name="Google Shape;16;p13"/>
          <p:cNvSpPr txBox="1"/>
          <p:nvPr>
            <p:ph type="ctrTitle"/>
          </p:nvPr>
        </p:nvSpPr>
        <p:spPr>
          <a:xfrm>
            <a:off x="598100" y="1775222"/>
            <a:ext cx="8222100" cy="838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chemeClr val="lt1"/>
              </a:buClr>
              <a:buSzPts val="4200"/>
              <a:buNone/>
              <a:defRPr sz="4200">
                <a:solidFill>
                  <a:schemeClr val="lt1"/>
                </a:solidFill>
              </a:defRPr>
            </a:lvl1pPr>
            <a:lvl2pPr lvl="1" algn="l">
              <a:lnSpc>
                <a:spcPct val="100000"/>
              </a:lnSpc>
              <a:spcBef>
                <a:spcPts val="0"/>
              </a:spcBef>
              <a:spcAft>
                <a:spcPts val="0"/>
              </a:spcAft>
              <a:buClr>
                <a:schemeClr val="lt1"/>
              </a:buClr>
              <a:buSzPts val="4200"/>
              <a:buNone/>
              <a:defRPr sz="4200">
                <a:solidFill>
                  <a:schemeClr val="lt1"/>
                </a:solidFill>
              </a:defRPr>
            </a:lvl2pPr>
            <a:lvl3pPr lvl="2" algn="l">
              <a:lnSpc>
                <a:spcPct val="100000"/>
              </a:lnSpc>
              <a:spcBef>
                <a:spcPts val="0"/>
              </a:spcBef>
              <a:spcAft>
                <a:spcPts val="0"/>
              </a:spcAft>
              <a:buClr>
                <a:schemeClr val="lt1"/>
              </a:buClr>
              <a:buSzPts val="4200"/>
              <a:buNone/>
              <a:defRPr sz="4200">
                <a:solidFill>
                  <a:schemeClr val="lt1"/>
                </a:solidFill>
              </a:defRPr>
            </a:lvl3pPr>
            <a:lvl4pPr lvl="3" algn="l">
              <a:lnSpc>
                <a:spcPct val="100000"/>
              </a:lnSpc>
              <a:spcBef>
                <a:spcPts val="0"/>
              </a:spcBef>
              <a:spcAft>
                <a:spcPts val="0"/>
              </a:spcAft>
              <a:buClr>
                <a:schemeClr val="lt1"/>
              </a:buClr>
              <a:buSzPts val="4200"/>
              <a:buNone/>
              <a:defRPr sz="4200">
                <a:solidFill>
                  <a:schemeClr val="lt1"/>
                </a:solidFill>
              </a:defRPr>
            </a:lvl4pPr>
            <a:lvl5pPr lvl="4" algn="l">
              <a:lnSpc>
                <a:spcPct val="100000"/>
              </a:lnSpc>
              <a:spcBef>
                <a:spcPts val="0"/>
              </a:spcBef>
              <a:spcAft>
                <a:spcPts val="0"/>
              </a:spcAft>
              <a:buClr>
                <a:schemeClr val="lt1"/>
              </a:buClr>
              <a:buSzPts val="4200"/>
              <a:buNone/>
              <a:defRPr sz="4200">
                <a:solidFill>
                  <a:schemeClr val="lt1"/>
                </a:solidFill>
              </a:defRPr>
            </a:lvl5pPr>
            <a:lvl6pPr lvl="5" algn="l">
              <a:lnSpc>
                <a:spcPct val="100000"/>
              </a:lnSpc>
              <a:spcBef>
                <a:spcPts val="0"/>
              </a:spcBef>
              <a:spcAft>
                <a:spcPts val="0"/>
              </a:spcAft>
              <a:buClr>
                <a:schemeClr val="lt1"/>
              </a:buClr>
              <a:buSzPts val="4200"/>
              <a:buNone/>
              <a:defRPr sz="4200">
                <a:solidFill>
                  <a:schemeClr val="lt1"/>
                </a:solidFill>
              </a:defRPr>
            </a:lvl6pPr>
            <a:lvl7pPr lvl="6" algn="l">
              <a:lnSpc>
                <a:spcPct val="100000"/>
              </a:lnSpc>
              <a:spcBef>
                <a:spcPts val="0"/>
              </a:spcBef>
              <a:spcAft>
                <a:spcPts val="0"/>
              </a:spcAft>
              <a:buClr>
                <a:schemeClr val="lt1"/>
              </a:buClr>
              <a:buSzPts val="4200"/>
              <a:buNone/>
              <a:defRPr sz="4200">
                <a:solidFill>
                  <a:schemeClr val="lt1"/>
                </a:solidFill>
              </a:defRPr>
            </a:lvl7pPr>
            <a:lvl8pPr lvl="7" algn="l">
              <a:lnSpc>
                <a:spcPct val="100000"/>
              </a:lnSpc>
              <a:spcBef>
                <a:spcPts val="0"/>
              </a:spcBef>
              <a:spcAft>
                <a:spcPts val="0"/>
              </a:spcAft>
              <a:buClr>
                <a:schemeClr val="lt1"/>
              </a:buClr>
              <a:buSzPts val="4200"/>
              <a:buNone/>
              <a:defRPr sz="4200">
                <a:solidFill>
                  <a:schemeClr val="lt1"/>
                </a:solidFill>
              </a:defRPr>
            </a:lvl8pPr>
            <a:lvl9pPr lvl="8" algn="l">
              <a:lnSpc>
                <a:spcPct val="100000"/>
              </a:lnSpc>
              <a:spcBef>
                <a:spcPts val="0"/>
              </a:spcBef>
              <a:spcAft>
                <a:spcPts val="0"/>
              </a:spcAft>
              <a:buClr>
                <a:schemeClr val="lt1"/>
              </a:buClr>
              <a:buSzPts val="4200"/>
              <a:buNone/>
              <a:defRPr sz="4200">
                <a:solidFill>
                  <a:schemeClr val="lt1"/>
                </a:solidFill>
              </a:defRPr>
            </a:lvl9pPr>
          </a:lstStyle>
          <a:p/>
        </p:txBody>
      </p:sp>
      <p:sp>
        <p:nvSpPr>
          <p:cNvPr id="17" name="Google Shape;17;p13"/>
          <p:cNvSpPr txBox="1"/>
          <p:nvPr>
            <p:ph idx="1" type="subTitle"/>
          </p:nvPr>
        </p:nvSpPr>
        <p:spPr>
          <a:xfrm>
            <a:off x="598088" y="2715913"/>
            <a:ext cx="8222100" cy="432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2100"/>
              <a:buNone/>
              <a:defRPr sz="2100">
                <a:solidFill>
                  <a:schemeClr val="lt1"/>
                </a:solidFill>
              </a:defRPr>
            </a:lvl1pPr>
            <a:lvl2pPr lvl="1" algn="l">
              <a:lnSpc>
                <a:spcPct val="100000"/>
              </a:lnSpc>
              <a:spcBef>
                <a:spcPts val="0"/>
              </a:spcBef>
              <a:spcAft>
                <a:spcPts val="0"/>
              </a:spcAft>
              <a:buClr>
                <a:schemeClr val="lt1"/>
              </a:buClr>
              <a:buSzPts val="2100"/>
              <a:buNone/>
              <a:defRPr sz="2100">
                <a:solidFill>
                  <a:schemeClr val="lt1"/>
                </a:solidFill>
              </a:defRPr>
            </a:lvl2pPr>
            <a:lvl3pPr lvl="2" algn="l">
              <a:lnSpc>
                <a:spcPct val="100000"/>
              </a:lnSpc>
              <a:spcBef>
                <a:spcPts val="0"/>
              </a:spcBef>
              <a:spcAft>
                <a:spcPts val="0"/>
              </a:spcAft>
              <a:buClr>
                <a:schemeClr val="lt1"/>
              </a:buClr>
              <a:buSzPts val="2100"/>
              <a:buNone/>
              <a:defRPr sz="2100">
                <a:solidFill>
                  <a:schemeClr val="lt1"/>
                </a:solidFill>
              </a:defRPr>
            </a:lvl3pPr>
            <a:lvl4pPr lvl="3" algn="l">
              <a:lnSpc>
                <a:spcPct val="100000"/>
              </a:lnSpc>
              <a:spcBef>
                <a:spcPts val="0"/>
              </a:spcBef>
              <a:spcAft>
                <a:spcPts val="0"/>
              </a:spcAft>
              <a:buClr>
                <a:schemeClr val="lt1"/>
              </a:buClr>
              <a:buSzPts val="2100"/>
              <a:buNone/>
              <a:defRPr sz="2100">
                <a:solidFill>
                  <a:schemeClr val="lt1"/>
                </a:solidFill>
              </a:defRPr>
            </a:lvl4pPr>
            <a:lvl5pPr lvl="4" algn="l">
              <a:lnSpc>
                <a:spcPct val="100000"/>
              </a:lnSpc>
              <a:spcBef>
                <a:spcPts val="0"/>
              </a:spcBef>
              <a:spcAft>
                <a:spcPts val="0"/>
              </a:spcAft>
              <a:buClr>
                <a:schemeClr val="lt1"/>
              </a:buClr>
              <a:buSzPts val="2100"/>
              <a:buNone/>
              <a:defRPr sz="2100">
                <a:solidFill>
                  <a:schemeClr val="lt1"/>
                </a:solidFill>
              </a:defRPr>
            </a:lvl5pPr>
            <a:lvl6pPr lvl="5" algn="l">
              <a:lnSpc>
                <a:spcPct val="100000"/>
              </a:lnSpc>
              <a:spcBef>
                <a:spcPts val="0"/>
              </a:spcBef>
              <a:spcAft>
                <a:spcPts val="0"/>
              </a:spcAft>
              <a:buClr>
                <a:schemeClr val="lt1"/>
              </a:buClr>
              <a:buSzPts val="2100"/>
              <a:buNone/>
              <a:defRPr sz="2100">
                <a:solidFill>
                  <a:schemeClr val="lt1"/>
                </a:solidFill>
              </a:defRPr>
            </a:lvl6pPr>
            <a:lvl7pPr lvl="6" algn="l">
              <a:lnSpc>
                <a:spcPct val="100000"/>
              </a:lnSpc>
              <a:spcBef>
                <a:spcPts val="0"/>
              </a:spcBef>
              <a:spcAft>
                <a:spcPts val="0"/>
              </a:spcAft>
              <a:buClr>
                <a:schemeClr val="lt1"/>
              </a:buClr>
              <a:buSzPts val="2100"/>
              <a:buNone/>
              <a:defRPr sz="2100">
                <a:solidFill>
                  <a:schemeClr val="lt1"/>
                </a:solidFill>
              </a:defRPr>
            </a:lvl7pPr>
            <a:lvl8pPr lvl="7" algn="l">
              <a:lnSpc>
                <a:spcPct val="100000"/>
              </a:lnSpc>
              <a:spcBef>
                <a:spcPts val="0"/>
              </a:spcBef>
              <a:spcAft>
                <a:spcPts val="0"/>
              </a:spcAft>
              <a:buClr>
                <a:schemeClr val="lt1"/>
              </a:buClr>
              <a:buSzPts val="2100"/>
              <a:buNone/>
              <a:defRPr sz="2100">
                <a:solidFill>
                  <a:schemeClr val="lt1"/>
                </a:solidFill>
              </a:defRPr>
            </a:lvl8pPr>
            <a:lvl9pPr lvl="8" algn="l">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13"/>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22"/>
          <p:cNvGrpSpPr/>
          <p:nvPr/>
        </p:nvGrpSpPr>
        <p:grpSpPr>
          <a:xfrm>
            <a:off x="6098378" y="5"/>
            <a:ext cx="3045625" cy="2030570"/>
            <a:chOff x="6098378" y="5"/>
            <a:chExt cx="3045625" cy="2030570"/>
          </a:xfrm>
        </p:grpSpPr>
        <p:sp>
          <p:nvSpPr>
            <p:cNvPr id="71" name="Google Shape;71;p2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2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2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2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2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6" name="Google Shape;76;p22"/>
          <p:cNvSpPr txBox="1"/>
          <p:nvPr>
            <p:ph hasCustomPrompt="1" type="title"/>
          </p:nvPr>
        </p:nvSpPr>
        <p:spPr>
          <a:xfrm>
            <a:off x="311700" y="1256050"/>
            <a:ext cx="8520600" cy="2030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None/>
              <a:defRPr sz="12000">
                <a:solidFill>
                  <a:schemeClr val="lt1"/>
                </a:solidFill>
              </a:defRPr>
            </a:lvl1pPr>
            <a:lvl2pPr lvl="1" algn="ctr">
              <a:lnSpc>
                <a:spcPct val="100000"/>
              </a:lnSpc>
              <a:spcBef>
                <a:spcPts val="0"/>
              </a:spcBef>
              <a:spcAft>
                <a:spcPts val="0"/>
              </a:spcAft>
              <a:buClr>
                <a:schemeClr val="lt1"/>
              </a:buClr>
              <a:buSzPts val="12000"/>
              <a:buNone/>
              <a:defRPr sz="12000">
                <a:solidFill>
                  <a:schemeClr val="lt1"/>
                </a:solidFill>
              </a:defRPr>
            </a:lvl2pPr>
            <a:lvl3pPr lvl="2" algn="ctr">
              <a:lnSpc>
                <a:spcPct val="100000"/>
              </a:lnSpc>
              <a:spcBef>
                <a:spcPts val="0"/>
              </a:spcBef>
              <a:spcAft>
                <a:spcPts val="0"/>
              </a:spcAft>
              <a:buClr>
                <a:schemeClr val="lt1"/>
              </a:buClr>
              <a:buSzPts val="12000"/>
              <a:buNone/>
              <a:defRPr sz="12000">
                <a:solidFill>
                  <a:schemeClr val="lt1"/>
                </a:solidFill>
              </a:defRPr>
            </a:lvl3pPr>
            <a:lvl4pPr lvl="3" algn="ctr">
              <a:lnSpc>
                <a:spcPct val="100000"/>
              </a:lnSpc>
              <a:spcBef>
                <a:spcPts val="0"/>
              </a:spcBef>
              <a:spcAft>
                <a:spcPts val="0"/>
              </a:spcAft>
              <a:buClr>
                <a:schemeClr val="lt1"/>
              </a:buClr>
              <a:buSzPts val="12000"/>
              <a:buNone/>
              <a:defRPr sz="12000">
                <a:solidFill>
                  <a:schemeClr val="lt1"/>
                </a:solidFill>
              </a:defRPr>
            </a:lvl4pPr>
            <a:lvl5pPr lvl="4" algn="ctr">
              <a:lnSpc>
                <a:spcPct val="100000"/>
              </a:lnSpc>
              <a:spcBef>
                <a:spcPts val="0"/>
              </a:spcBef>
              <a:spcAft>
                <a:spcPts val="0"/>
              </a:spcAft>
              <a:buClr>
                <a:schemeClr val="lt1"/>
              </a:buClr>
              <a:buSzPts val="12000"/>
              <a:buNone/>
              <a:defRPr sz="12000">
                <a:solidFill>
                  <a:schemeClr val="lt1"/>
                </a:solidFill>
              </a:defRPr>
            </a:lvl5pPr>
            <a:lvl6pPr lvl="5" algn="ctr">
              <a:lnSpc>
                <a:spcPct val="100000"/>
              </a:lnSpc>
              <a:spcBef>
                <a:spcPts val="0"/>
              </a:spcBef>
              <a:spcAft>
                <a:spcPts val="0"/>
              </a:spcAft>
              <a:buClr>
                <a:schemeClr val="lt1"/>
              </a:buClr>
              <a:buSzPts val="12000"/>
              <a:buNone/>
              <a:defRPr sz="12000">
                <a:solidFill>
                  <a:schemeClr val="lt1"/>
                </a:solidFill>
              </a:defRPr>
            </a:lvl6pPr>
            <a:lvl7pPr lvl="6" algn="ctr">
              <a:lnSpc>
                <a:spcPct val="100000"/>
              </a:lnSpc>
              <a:spcBef>
                <a:spcPts val="0"/>
              </a:spcBef>
              <a:spcAft>
                <a:spcPts val="0"/>
              </a:spcAft>
              <a:buClr>
                <a:schemeClr val="lt1"/>
              </a:buClr>
              <a:buSzPts val="12000"/>
              <a:buNone/>
              <a:defRPr sz="12000">
                <a:solidFill>
                  <a:schemeClr val="lt1"/>
                </a:solidFill>
              </a:defRPr>
            </a:lvl7pPr>
            <a:lvl8pPr lvl="7" algn="ctr">
              <a:lnSpc>
                <a:spcPct val="100000"/>
              </a:lnSpc>
              <a:spcBef>
                <a:spcPts val="0"/>
              </a:spcBef>
              <a:spcAft>
                <a:spcPts val="0"/>
              </a:spcAft>
              <a:buClr>
                <a:schemeClr val="lt1"/>
              </a:buClr>
              <a:buSzPts val="12000"/>
              <a:buNone/>
              <a:defRPr sz="12000">
                <a:solidFill>
                  <a:schemeClr val="lt1"/>
                </a:solidFill>
              </a:defRPr>
            </a:lvl8pPr>
            <a:lvl9pPr lvl="8" algn="ctr">
              <a:lnSpc>
                <a:spcPct val="100000"/>
              </a:lnSpc>
              <a:spcBef>
                <a:spcPts val="0"/>
              </a:spcBef>
              <a:spcAft>
                <a:spcPts val="0"/>
              </a:spcAft>
              <a:buClr>
                <a:schemeClr val="lt1"/>
              </a:buClr>
              <a:buSzPts val="12000"/>
              <a:buNone/>
              <a:defRPr sz="12000">
                <a:solidFill>
                  <a:schemeClr val="lt1"/>
                </a:solidFill>
              </a:defRPr>
            </a:lvl9pPr>
          </a:lstStyle>
          <a:p>
            <a:r>
              <a:t>xx%</a:t>
            </a:r>
          </a:p>
        </p:txBody>
      </p:sp>
      <p:sp>
        <p:nvSpPr>
          <p:cNvPr id="77" name="Google Shape;77;p22"/>
          <p:cNvSpPr txBox="1"/>
          <p:nvPr>
            <p:ph idx="1" type="body"/>
          </p:nvPr>
        </p:nvSpPr>
        <p:spPr>
          <a:xfrm>
            <a:off x="311700" y="3369225"/>
            <a:ext cx="8520600" cy="12819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lt1"/>
              </a:buClr>
              <a:buSzPts val="1800"/>
              <a:buChar char="●"/>
              <a:defRPr>
                <a:solidFill>
                  <a:schemeClr val="lt1"/>
                </a:solidFill>
              </a:defRPr>
            </a:lvl1pPr>
            <a:lvl2pPr indent="-317500" lvl="1" marL="914400" algn="ctr">
              <a:lnSpc>
                <a:spcPct val="115000"/>
              </a:lnSpc>
              <a:spcBef>
                <a:spcPts val="0"/>
              </a:spcBef>
              <a:spcAft>
                <a:spcPts val="0"/>
              </a:spcAft>
              <a:buClr>
                <a:schemeClr val="lt1"/>
              </a:buClr>
              <a:buSzPts val="1400"/>
              <a:buChar char="○"/>
              <a:defRPr>
                <a:solidFill>
                  <a:schemeClr val="lt1"/>
                </a:solidFill>
              </a:defRPr>
            </a:lvl2pPr>
            <a:lvl3pPr indent="-317500" lvl="2" marL="1371600" algn="ctr">
              <a:lnSpc>
                <a:spcPct val="115000"/>
              </a:lnSpc>
              <a:spcBef>
                <a:spcPts val="0"/>
              </a:spcBef>
              <a:spcAft>
                <a:spcPts val="0"/>
              </a:spcAft>
              <a:buClr>
                <a:schemeClr val="lt1"/>
              </a:buClr>
              <a:buSzPts val="1400"/>
              <a:buChar char="■"/>
              <a:defRPr>
                <a:solidFill>
                  <a:schemeClr val="lt1"/>
                </a:solidFill>
              </a:defRPr>
            </a:lvl3pPr>
            <a:lvl4pPr indent="-317500" lvl="3" marL="1828800" algn="ctr">
              <a:lnSpc>
                <a:spcPct val="115000"/>
              </a:lnSpc>
              <a:spcBef>
                <a:spcPts val="0"/>
              </a:spcBef>
              <a:spcAft>
                <a:spcPts val="0"/>
              </a:spcAft>
              <a:buClr>
                <a:schemeClr val="lt1"/>
              </a:buClr>
              <a:buSzPts val="1400"/>
              <a:buChar char="●"/>
              <a:defRPr>
                <a:solidFill>
                  <a:schemeClr val="lt1"/>
                </a:solidFill>
              </a:defRPr>
            </a:lvl4pPr>
            <a:lvl5pPr indent="-317500" lvl="4" marL="2286000" algn="ctr">
              <a:lnSpc>
                <a:spcPct val="115000"/>
              </a:lnSpc>
              <a:spcBef>
                <a:spcPts val="0"/>
              </a:spcBef>
              <a:spcAft>
                <a:spcPts val="0"/>
              </a:spcAft>
              <a:buClr>
                <a:schemeClr val="lt1"/>
              </a:buClr>
              <a:buSzPts val="1400"/>
              <a:buChar char="○"/>
              <a:defRPr>
                <a:solidFill>
                  <a:schemeClr val="lt1"/>
                </a:solidFill>
              </a:defRPr>
            </a:lvl5pPr>
            <a:lvl6pPr indent="-317500" lvl="5" marL="2743200" algn="ctr">
              <a:lnSpc>
                <a:spcPct val="115000"/>
              </a:lnSpc>
              <a:spcBef>
                <a:spcPts val="0"/>
              </a:spcBef>
              <a:spcAft>
                <a:spcPts val="0"/>
              </a:spcAft>
              <a:buClr>
                <a:schemeClr val="lt1"/>
              </a:buClr>
              <a:buSzPts val="1400"/>
              <a:buChar char="■"/>
              <a:defRPr>
                <a:solidFill>
                  <a:schemeClr val="lt1"/>
                </a:solidFill>
              </a:defRPr>
            </a:lvl6pPr>
            <a:lvl7pPr indent="-317500" lvl="6" marL="3200400" algn="ctr">
              <a:lnSpc>
                <a:spcPct val="115000"/>
              </a:lnSpc>
              <a:spcBef>
                <a:spcPts val="0"/>
              </a:spcBef>
              <a:spcAft>
                <a:spcPts val="0"/>
              </a:spcAft>
              <a:buClr>
                <a:schemeClr val="lt1"/>
              </a:buClr>
              <a:buSzPts val="1400"/>
              <a:buChar char="●"/>
              <a:defRPr>
                <a:solidFill>
                  <a:schemeClr val="lt1"/>
                </a:solidFill>
              </a:defRPr>
            </a:lvl7pPr>
            <a:lvl8pPr indent="-317500" lvl="7" marL="3657600" algn="ctr">
              <a:lnSpc>
                <a:spcPct val="115000"/>
              </a:lnSpc>
              <a:spcBef>
                <a:spcPts val="0"/>
              </a:spcBef>
              <a:spcAft>
                <a:spcPts val="0"/>
              </a:spcAft>
              <a:buClr>
                <a:schemeClr val="lt1"/>
              </a:buClr>
              <a:buSzPts val="1400"/>
              <a:buChar char="○"/>
              <a:defRPr>
                <a:solidFill>
                  <a:schemeClr val="lt1"/>
                </a:solidFill>
              </a:defRPr>
            </a:lvl8pPr>
            <a:lvl9pPr indent="-317500" lvl="8" marL="4114800" algn="ctr">
              <a:lnSpc>
                <a:spcPct val="115000"/>
              </a:lnSpc>
              <a:spcBef>
                <a:spcPts val="0"/>
              </a:spcBef>
              <a:spcAft>
                <a:spcPts val="0"/>
              </a:spcAft>
              <a:buClr>
                <a:schemeClr val="lt1"/>
              </a:buClr>
              <a:buSzPts val="1400"/>
              <a:buChar char="■"/>
              <a:defRPr>
                <a:solidFill>
                  <a:schemeClr val="lt1"/>
                </a:solidFill>
              </a:defRPr>
            </a:lvl9pPr>
          </a:lstStyle>
          <a:p/>
        </p:txBody>
      </p:sp>
      <p:sp>
        <p:nvSpPr>
          <p:cNvPr id="78" name="Google Shape;78;p22"/>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23"/>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14"/>
          <p:cNvGrpSpPr/>
          <p:nvPr/>
        </p:nvGrpSpPr>
        <p:grpSpPr>
          <a:xfrm>
            <a:off x="6098378" y="5"/>
            <a:ext cx="3045625" cy="2030570"/>
            <a:chOff x="6098378" y="5"/>
            <a:chExt cx="3045625" cy="2030570"/>
          </a:xfrm>
        </p:grpSpPr>
        <p:sp>
          <p:nvSpPr>
            <p:cNvPr id="21" name="Google Shape;21;p14"/>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4"/>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4"/>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4"/>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4"/>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 name="Google Shape;26;p14"/>
          <p:cNvSpPr txBox="1"/>
          <p:nvPr>
            <p:ph type="title"/>
          </p:nvPr>
        </p:nvSpPr>
        <p:spPr>
          <a:xfrm>
            <a:off x="598100" y="2152347"/>
            <a:ext cx="8222100" cy="838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4200"/>
              <a:buNone/>
              <a:defRPr sz="4200">
                <a:solidFill>
                  <a:schemeClr val="lt1"/>
                </a:solidFill>
              </a:defRPr>
            </a:lvl1pPr>
            <a:lvl2pPr lvl="1" algn="l">
              <a:lnSpc>
                <a:spcPct val="100000"/>
              </a:lnSpc>
              <a:spcBef>
                <a:spcPts val="0"/>
              </a:spcBef>
              <a:spcAft>
                <a:spcPts val="0"/>
              </a:spcAft>
              <a:buClr>
                <a:schemeClr val="lt1"/>
              </a:buClr>
              <a:buSzPts val="4200"/>
              <a:buNone/>
              <a:defRPr sz="4200">
                <a:solidFill>
                  <a:schemeClr val="lt1"/>
                </a:solidFill>
              </a:defRPr>
            </a:lvl2pPr>
            <a:lvl3pPr lvl="2" algn="l">
              <a:lnSpc>
                <a:spcPct val="100000"/>
              </a:lnSpc>
              <a:spcBef>
                <a:spcPts val="0"/>
              </a:spcBef>
              <a:spcAft>
                <a:spcPts val="0"/>
              </a:spcAft>
              <a:buClr>
                <a:schemeClr val="lt1"/>
              </a:buClr>
              <a:buSzPts val="4200"/>
              <a:buNone/>
              <a:defRPr sz="4200">
                <a:solidFill>
                  <a:schemeClr val="lt1"/>
                </a:solidFill>
              </a:defRPr>
            </a:lvl3pPr>
            <a:lvl4pPr lvl="3" algn="l">
              <a:lnSpc>
                <a:spcPct val="100000"/>
              </a:lnSpc>
              <a:spcBef>
                <a:spcPts val="0"/>
              </a:spcBef>
              <a:spcAft>
                <a:spcPts val="0"/>
              </a:spcAft>
              <a:buClr>
                <a:schemeClr val="lt1"/>
              </a:buClr>
              <a:buSzPts val="4200"/>
              <a:buNone/>
              <a:defRPr sz="4200">
                <a:solidFill>
                  <a:schemeClr val="lt1"/>
                </a:solidFill>
              </a:defRPr>
            </a:lvl4pPr>
            <a:lvl5pPr lvl="4" algn="l">
              <a:lnSpc>
                <a:spcPct val="100000"/>
              </a:lnSpc>
              <a:spcBef>
                <a:spcPts val="0"/>
              </a:spcBef>
              <a:spcAft>
                <a:spcPts val="0"/>
              </a:spcAft>
              <a:buClr>
                <a:schemeClr val="lt1"/>
              </a:buClr>
              <a:buSzPts val="4200"/>
              <a:buNone/>
              <a:defRPr sz="4200">
                <a:solidFill>
                  <a:schemeClr val="lt1"/>
                </a:solidFill>
              </a:defRPr>
            </a:lvl5pPr>
            <a:lvl6pPr lvl="5" algn="l">
              <a:lnSpc>
                <a:spcPct val="100000"/>
              </a:lnSpc>
              <a:spcBef>
                <a:spcPts val="0"/>
              </a:spcBef>
              <a:spcAft>
                <a:spcPts val="0"/>
              </a:spcAft>
              <a:buClr>
                <a:schemeClr val="lt1"/>
              </a:buClr>
              <a:buSzPts val="4200"/>
              <a:buNone/>
              <a:defRPr sz="4200">
                <a:solidFill>
                  <a:schemeClr val="lt1"/>
                </a:solidFill>
              </a:defRPr>
            </a:lvl6pPr>
            <a:lvl7pPr lvl="6" algn="l">
              <a:lnSpc>
                <a:spcPct val="100000"/>
              </a:lnSpc>
              <a:spcBef>
                <a:spcPts val="0"/>
              </a:spcBef>
              <a:spcAft>
                <a:spcPts val="0"/>
              </a:spcAft>
              <a:buClr>
                <a:schemeClr val="lt1"/>
              </a:buClr>
              <a:buSzPts val="4200"/>
              <a:buNone/>
              <a:defRPr sz="4200">
                <a:solidFill>
                  <a:schemeClr val="lt1"/>
                </a:solidFill>
              </a:defRPr>
            </a:lvl7pPr>
            <a:lvl8pPr lvl="7" algn="l">
              <a:lnSpc>
                <a:spcPct val="100000"/>
              </a:lnSpc>
              <a:spcBef>
                <a:spcPts val="0"/>
              </a:spcBef>
              <a:spcAft>
                <a:spcPts val="0"/>
              </a:spcAft>
              <a:buClr>
                <a:schemeClr val="lt1"/>
              </a:buClr>
              <a:buSzPts val="4200"/>
              <a:buNone/>
              <a:defRPr sz="4200">
                <a:solidFill>
                  <a:schemeClr val="lt1"/>
                </a:solidFill>
              </a:defRPr>
            </a:lvl8pPr>
            <a:lvl9pPr lvl="8" algn="l">
              <a:lnSpc>
                <a:spcPct val="100000"/>
              </a:lnSpc>
              <a:spcBef>
                <a:spcPts val="0"/>
              </a:spcBef>
              <a:spcAft>
                <a:spcPts val="0"/>
              </a:spcAft>
              <a:buClr>
                <a:schemeClr val="lt1"/>
              </a:buClr>
              <a:buSzPts val="4200"/>
              <a:buNone/>
              <a:defRPr sz="4200">
                <a:solidFill>
                  <a:schemeClr val="lt1"/>
                </a:solidFill>
              </a:defRPr>
            </a:lvl9pPr>
          </a:lstStyle>
          <a:p/>
        </p:txBody>
      </p:sp>
      <p:sp>
        <p:nvSpPr>
          <p:cNvPr id="27" name="Google Shape;27;p14"/>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15"/>
          <p:cNvGrpSpPr/>
          <p:nvPr/>
        </p:nvGrpSpPr>
        <p:grpSpPr>
          <a:xfrm>
            <a:off x="0" y="3903669"/>
            <a:ext cx="9144000" cy="1239925"/>
            <a:chOff x="0" y="3903669"/>
            <a:chExt cx="9144000" cy="1239925"/>
          </a:xfrm>
        </p:grpSpPr>
        <p:sp>
          <p:nvSpPr>
            <p:cNvPr id="30" name="Google Shape;30;p15"/>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5"/>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5"/>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5"/>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5"/>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5" name="Google Shape;35;p15"/>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6" name="Google Shape;36;p15"/>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37" name="Google Shape;37;p15"/>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16"/>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0" name="Google Shape;40;p16"/>
          <p:cNvSpPr txBox="1"/>
          <p:nvPr>
            <p:ph idx="1" type="body"/>
          </p:nvPr>
        </p:nvSpPr>
        <p:spPr>
          <a:xfrm>
            <a:off x="311700" y="1229975"/>
            <a:ext cx="3999900" cy="3339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1" name="Google Shape;41;p16"/>
          <p:cNvSpPr txBox="1"/>
          <p:nvPr>
            <p:ph idx="2" type="body"/>
          </p:nvPr>
        </p:nvSpPr>
        <p:spPr>
          <a:xfrm>
            <a:off x="4832400" y="1229975"/>
            <a:ext cx="3999900" cy="3339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2" name="Google Shape;42;p16"/>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17"/>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5" name="Google Shape;45;p17"/>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8" name="Google Shape;48;p18"/>
          <p:cNvSpPr txBox="1"/>
          <p:nvPr>
            <p:ph idx="1" type="body"/>
          </p:nvPr>
        </p:nvSpPr>
        <p:spPr>
          <a:xfrm>
            <a:off x="311700" y="1465804"/>
            <a:ext cx="2808000" cy="31032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9" name="Google Shape;49;p18"/>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19"/>
          <p:cNvGrpSpPr/>
          <p:nvPr/>
        </p:nvGrpSpPr>
        <p:grpSpPr>
          <a:xfrm>
            <a:off x="6098378" y="5"/>
            <a:ext cx="3045625" cy="2030570"/>
            <a:chOff x="6098378" y="5"/>
            <a:chExt cx="3045625" cy="2030570"/>
          </a:xfrm>
        </p:grpSpPr>
        <p:sp>
          <p:nvSpPr>
            <p:cNvPr id="52" name="Google Shape;52;p19"/>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9"/>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9"/>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9"/>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9"/>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7" name="Google Shape;57;p19"/>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58" name="Google Shape;58;p19"/>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20"/>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1" name="Google Shape;61;p2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20"/>
          <p:cNvSpPr txBox="1"/>
          <p:nvPr>
            <p:ph type="title"/>
          </p:nvPr>
        </p:nvSpPr>
        <p:spPr>
          <a:xfrm>
            <a:off x="265500" y="1151100"/>
            <a:ext cx="4045200" cy="1564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63" name="Google Shape;63;p20"/>
          <p:cNvSpPr txBox="1"/>
          <p:nvPr>
            <p:ph idx="1" type="subTitle"/>
          </p:nvPr>
        </p:nvSpPr>
        <p:spPr>
          <a:xfrm>
            <a:off x="265500" y="2769001"/>
            <a:ext cx="4045200" cy="1269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65" name="Google Shape;65;p20"/>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21"/>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68" name="Google Shape;68;p2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1pPr>
            <a:lvl2pPr lvl="1"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2pPr>
            <a:lvl3pPr lvl="2"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3pPr>
            <a:lvl4pPr lvl="3"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4pPr>
            <a:lvl5pPr lvl="4"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5pPr>
            <a:lvl6pPr lvl="5"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6pPr>
            <a:lvl7pPr lvl="6"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7pPr>
            <a:lvl8pPr lvl="7"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8pPr>
            <a:lvl9pPr lvl="8"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9pPr>
          </a:lstStyle>
          <a:p/>
        </p:txBody>
      </p:sp>
      <p:sp>
        <p:nvSpPr>
          <p:cNvPr id="7" name="Google Shape;7;p12"/>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Roboto"/>
              <a:buChar char="●"/>
              <a:defRPr b="0" i="0" sz="1800" u="none" cap="none" strike="noStrike">
                <a:solidFill>
                  <a:schemeClr val="dk2"/>
                </a:solidFill>
                <a:latin typeface="Roboto"/>
                <a:ea typeface="Roboto"/>
                <a:cs typeface="Roboto"/>
                <a:sym typeface="Roboto"/>
              </a:defRPr>
            </a:lvl1pPr>
            <a:lvl2pPr indent="-317500" lvl="1" marL="9144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2pPr>
            <a:lvl3pPr indent="-317500" lvl="2" marL="13716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3pPr>
            <a:lvl4pPr indent="-317500" lvl="3" marL="18288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4pPr>
            <a:lvl5pPr indent="-317500" lvl="4" marL="22860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5pPr>
            <a:lvl6pPr indent="-317500" lvl="5" marL="27432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6pPr>
            <a:lvl7pPr indent="-317500" lvl="6" marL="32004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7pPr>
            <a:lvl8pPr indent="-317500" lvl="7" marL="36576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8pPr>
            <a:lvl9pPr indent="-317500" lvl="8" marL="41148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9pPr>
          </a:lstStyle>
          <a:p/>
        </p:txBody>
      </p:sp>
      <p:sp>
        <p:nvSpPr>
          <p:cNvPr id="8" name="Google Shape;8;p12"/>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6.png"/><Relationship Id="rId4" Type="http://schemas.openxmlformats.org/officeDocument/2006/relationships/image" Target="../media/image5.png"/><Relationship Id="rId9" Type="http://schemas.openxmlformats.org/officeDocument/2006/relationships/image" Target="../media/image19.png"/><Relationship Id="rId5" Type="http://schemas.openxmlformats.org/officeDocument/2006/relationships/image" Target="../media/image7.png"/><Relationship Id="rId6" Type="http://schemas.openxmlformats.org/officeDocument/2006/relationships/image" Target="../media/image11.png"/><Relationship Id="rId7" Type="http://schemas.openxmlformats.org/officeDocument/2006/relationships/image" Target="../media/image2.png"/><Relationship Id="rId8"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2.png"/><Relationship Id="rId4" Type="http://schemas.openxmlformats.org/officeDocument/2006/relationships/image" Target="../media/image23.png"/><Relationship Id="rId9"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8.png"/><Relationship Id="rId7" Type="http://schemas.openxmlformats.org/officeDocument/2006/relationships/image" Target="../media/image26.png"/><Relationship Id="rId8" Type="http://schemas.openxmlformats.org/officeDocument/2006/relationships/image" Target="../media/image2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3.png"/><Relationship Id="rId9" Type="http://schemas.openxmlformats.org/officeDocument/2006/relationships/image" Target="../media/image9.png"/><Relationship Id="rId5" Type="http://schemas.openxmlformats.org/officeDocument/2006/relationships/image" Target="../media/image21.png"/><Relationship Id="rId6" Type="http://schemas.openxmlformats.org/officeDocument/2006/relationships/image" Target="../media/image15.png"/><Relationship Id="rId7" Type="http://schemas.openxmlformats.org/officeDocument/2006/relationships/image" Target="../media/image1.png"/><Relationship Id="rId8"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0.png"/><Relationship Id="rId5" Type="http://schemas.openxmlformats.org/officeDocument/2006/relationships/image" Target="../media/image8.png"/><Relationship Id="rId6" Type="http://schemas.openxmlformats.org/officeDocument/2006/relationships/image" Target="../media/image14.png"/><Relationship Id="rId7" Type="http://schemas.openxmlformats.org/officeDocument/2006/relationships/image" Target="../media/image6.png"/><Relationship Id="rId8"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84" name="Shape 84"/>
        <p:cNvGrpSpPr/>
        <p:nvPr/>
      </p:nvGrpSpPr>
      <p:grpSpPr>
        <a:xfrm>
          <a:off x="0" y="0"/>
          <a:ext cx="0" cy="0"/>
          <a:chOff x="0" y="0"/>
          <a:chExt cx="0" cy="0"/>
        </a:xfrm>
      </p:grpSpPr>
      <p:sp>
        <p:nvSpPr>
          <p:cNvPr id="85" name="Google Shape;85;p1"/>
          <p:cNvSpPr txBox="1"/>
          <p:nvPr>
            <p:ph type="ctrTitle"/>
          </p:nvPr>
        </p:nvSpPr>
        <p:spPr>
          <a:xfrm>
            <a:off x="213237" y="2094069"/>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a:solidFill>
                  <a:srgbClr val="2A3990"/>
                </a:solidFill>
              </a:rPr>
              <a:t>Research Aims &amp; Objectives</a:t>
            </a:r>
            <a:endParaRPr b="1">
              <a:solidFill>
                <a:schemeClr val="dk1"/>
              </a:solidFill>
            </a:endParaRPr>
          </a:p>
        </p:txBody>
      </p:sp>
      <p:pic>
        <p:nvPicPr>
          <p:cNvPr id="86" name="Google Shape;86;p1"/>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87" name="Google Shape;87;p1"/>
          <p:cNvPicPr preferRelativeResize="0"/>
          <p:nvPr/>
        </p:nvPicPr>
        <p:blipFill rotWithShape="1">
          <a:blip r:embed="rId4">
            <a:alphaModFix/>
          </a:blip>
          <a:srcRect b="0" l="0" r="0" t="0"/>
          <a:stretch/>
        </p:blipFill>
        <p:spPr>
          <a:xfrm>
            <a:off x="794625" y="3668575"/>
            <a:ext cx="1028700" cy="1000125"/>
          </a:xfrm>
          <a:prstGeom prst="rect">
            <a:avLst/>
          </a:prstGeom>
          <a:noFill/>
          <a:ln>
            <a:noFill/>
          </a:ln>
        </p:spPr>
      </p:pic>
      <p:pic>
        <p:nvPicPr>
          <p:cNvPr id="88" name="Google Shape;88;p1"/>
          <p:cNvPicPr preferRelativeResize="0"/>
          <p:nvPr/>
        </p:nvPicPr>
        <p:blipFill rotWithShape="1">
          <a:blip r:embed="rId5">
            <a:alphaModFix/>
          </a:blip>
          <a:srcRect b="0" l="0" r="0" t="0"/>
          <a:stretch/>
        </p:blipFill>
        <p:spPr>
          <a:xfrm rot="-2700000">
            <a:off x="7565213" y="1184556"/>
            <a:ext cx="847725" cy="971550"/>
          </a:xfrm>
          <a:prstGeom prst="rect">
            <a:avLst/>
          </a:prstGeom>
          <a:noFill/>
          <a:ln>
            <a:noFill/>
          </a:ln>
        </p:spPr>
      </p:pic>
      <p:pic>
        <p:nvPicPr>
          <p:cNvPr id="89" name="Google Shape;89;p1"/>
          <p:cNvPicPr preferRelativeResize="0"/>
          <p:nvPr/>
        </p:nvPicPr>
        <p:blipFill rotWithShape="1">
          <a:blip r:embed="rId6">
            <a:alphaModFix/>
          </a:blip>
          <a:srcRect b="0" l="0" r="0" t="0"/>
          <a:stretch/>
        </p:blipFill>
        <p:spPr>
          <a:xfrm>
            <a:off x="4145000" y="174450"/>
            <a:ext cx="752475" cy="920940"/>
          </a:xfrm>
          <a:prstGeom prst="rect">
            <a:avLst/>
          </a:prstGeom>
          <a:noFill/>
          <a:ln>
            <a:noFill/>
          </a:ln>
        </p:spPr>
      </p:pic>
      <p:pic>
        <p:nvPicPr>
          <p:cNvPr id="90" name="Google Shape;90;p1"/>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91" name="Google Shape;91;p1"/>
          <p:cNvPicPr preferRelativeResize="0"/>
          <p:nvPr/>
        </p:nvPicPr>
        <p:blipFill rotWithShape="1">
          <a:blip r:embed="rId8">
            <a:alphaModFix/>
          </a:blip>
          <a:srcRect b="0" l="0" r="0" t="0"/>
          <a:stretch/>
        </p:blipFill>
        <p:spPr>
          <a:xfrm>
            <a:off x="213225" y="1338300"/>
            <a:ext cx="752475" cy="895350"/>
          </a:xfrm>
          <a:prstGeom prst="rect">
            <a:avLst/>
          </a:prstGeom>
          <a:noFill/>
          <a:ln>
            <a:noFill/>
          </a:ln>
        </p:spPr>
      </p:pic>
      <p:pic>
        <p:nvPicPr>
          <p:cNvPr id="92" name="Google Shape;92;p1"/>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93" name="Google Shape;93;p1"/>
          <p:cNvSpPr/>
          <p:nvPr/>
        </p:nvSpPr>
        <p:spPr>
          <a:xfrm>
            <a:off x="281925" y="3118441"/>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
          <p:cNvSpPr/>
          <p:nvPr/>
        </p:nvSpPr>
        <p:spPr>
          <a:xfrm rot="-3901349">
            <a:off x="5683063" y="4182533"/>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1"/>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1"/>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
          <p:cNvSpPr/>
          <p:nvPr/>
        </p:nvSpPr>
        <p:spPr>
          <a:xfrm>
            <a:off x="7593533" y="353616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54" name="Shape 254"/>
        <p:cNvGrpSpPr/>
        <p:nvPr/>
      </p:nvGrpSpPr>
      <p:grpSpPr>
        <a:xfrm>
          <a:off x="0" y="0"/>
          <a:ext cx="0" cy="0"/>
          <a:chOff x="0" y="0"/>
          <a:chExt cx="0" cy="0"/>
        </a:xfrm>
      </p:grpSpPr>
      <p:sp>
        <p:nvSpPr>
          <p:cNvPr id="255" name="Google Shape;255;gf6a34fbfce_0_35"/>
          <p:cNvSpPr txBox="1"/>
          <p:nvPr>
            <p:ph idx="1" type="subTitle"/>
          </p:nvPr>
        </p:nvSpPr>
        <p:spPr>
          <a:xfrm>
            <a:off x="830512" y="2254675"/>
            <a:ext cx="7186800" cy="2422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US">
                <a:solidFill>
                  <a:srgbClr val="212121"/>
                </a:solidFill>
              </a:rPr>
              <a:t>Achievable: </a:t>
            </a:r>
            <a:r>
              <a:rPr lang="en-US">
                <a:solidFill>
                  <a:srgbClr val="212121"/>
                </a:solidFill>
              </a:rPr>
              <a:t>The objectives need to be achievable, meaning you should have the resources to work on them.</a:t>
            </a:r>
            <a:endParaRPr b="1">
              <a:solidFill>
                <a:srgbClr val="212121"/>
              </a:solidFill>
            </a:endParaRPr>
          </a:p>
          <a:p>
            <a:pPr indent="0" lvl="0" marL="0" rtl="0" algn="l">
              <a:lnSpc>
                <a:spcPct val="100000"/>
              </a:lnSpc>
              <a:spcBef>
                <a:spcPts val="0"/>
              </a:spcBef>
              <a:spcAft>
                <a:spcPts val="0"/>
              </a:spcAft>
              <a:buNone/>
            </a:pPr>
            <a:r>
              <a:rPr b="1" lang="en-US">
                <a:solidFill>
                  <a:srgbClr val="212121"/>
                </a:solidFill>
              </a:rPr>
              <a:t>Relevant: </a:t>
            </a:r>
            <a:r>
              <a:rPr lang="en-US">
                <a:solidFill>
                  <a:srgbClr val="212121"/>
                </a:solidFill>
              </a:rPr>
              <a:t>They need to be relevant to getting to your research aim. </a:t>
            </a:r>
            <a:r>
              <a:rPr b="1" lang="en-US">
                <a:solidFill>
                  <a:srgbClr val="212121"/>
                </a:solidFill>
              </a:rPr>
              <a:t> </a:t>
            </a:r>
            <a:endParaRPr b="1">
              <a:solidFill>
                <a:srgbClr val="212121"/>
              </a:solidFill>
            </a:endParaRPr>
          </a:p>
          <a:p>
            <a:pPr indent="0" lvl="0" marL="0" rtl="0" algn="l">
              <a:lnSpc>
                <a:spcPct val="100000"/>
              </a:lnSpc>
              <a:spcBef>
                <a:spcPts val="0"/>
              </a:spcBef>
              <a:spcAft>
                <a:spcPts val="0"/>
              </a:spcAft>
              <a:buNone/>
            </a:pPr>
            <a:r>
              <a:rPr b="1" lang="en-US">
                <a:solidFill>
                  <a:srgbClr val="212121"/>
                </a:solidFill>
              </a:rPr>
              <a:t>Timebound: </a:t>
            </a:r>
            <a:r>
              <a:rPr lang="en-US">
                <a:solidFill>
                  <a:srgbClr val="212121"/>
                </a:solidFill>
              </a:rPr>
              <a:t>They need to be achievable in the time you have available for your research project. </a:t>
            </a:r>
            <a:endParaRPr>
              <a:solidFill>
                <a:srgbClr val="212121"/>
              </a:solidFill>
            </a:endParaRPr>
          </a:p>
          <a:p>
            <a:pPr indent="0" lvl="0" marL="0" rtl="0" algn="l">
              <a:lnSpc>
                <a:spcPct val="100000"/>
              </a:lnSpc>
              <a:spcBef>
                <a:spcPts val="0"/>
              </a:spcBef>
              <a:spcAft>
                <a:spcPts val="0"/>
              </a:spcAft>
              <a:buNone/>
            </a:pPr>
            <a:r>
              <a:t/>
            </a:r>
            <a:endParaRPr b="1">
              <a:solidFill>
                <a:srgbClr val="212121"/>
              </a:solidFill>
            </a:endParaRPr>
          </a:p>
          <a:p>
            <a:pPr indent="0" lvl="0" marL="0" rtl="0" algn="l">
              <a:lnSpc>
                <a:spcPct val="100000"/>
              </a:lnSpc>
              <a:spcBef>
                <a:spcPts val="0"/>
              </a:spcBef>
              <a:spcAft>
                <a:spcPts val="0"/>
              </a:spcAft>
              <a:buNone/>
            </a:pPr>
            <a:r>
              <a:t/>
            </a:r>
            <a:endParaRPr b="1">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4572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56" name="Google Shape;256;gf6a34fbfce_0_3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57" name="Google Shape;257;gf6a34fbfce_0_35"/>
          <p:cNvPicPr preferRelativeResize="0"/>
          <p:nvPr/>
        </p:nvPicPr>
        <p:blipFill rotWithShape="1">
          <a:blip r:embed="rId4">
            <a:alphaModFix/>
          </a:blip>
          <a:srcRect b="0" l="0" r="0" t="0"/>
          <a:stretch/>
        </p:blipFill>
        <p:spPr>
          <a:xfrm>
            <a:off x="-3" y="4262963"/>
            <a:ext cx="1028700" cy="1000125"/>
          </a:xfrm>
          <a:prstGeom prst="rect">
            <a:avLst/>
          </a:prstGeom>
          <a:noFill/>
          <a:ln>
            <a:noFill/>
          </a:ln>
        </p:spPr>
      </p:pic>
      <p:pic>
        <p:nvPicPr>
          <p:cNvPr id="258" name="Google Shape;258;gf6a34fbfce_0_35"/>
          <p:cNvPicPr preferRelativeResize="0"/>
          <p:nvPr/>
        </p:nvPicPr>
        <p:blipFill rotWithShape="1">
          <a:blip r:embed="rId5">
            <a:alphaModFix/>
          </a:blip>
          <a:srcRect b="0" l="0" r="0" t="0"/>
          <a:stretch/>
        </p:blipFill>
        <p:spPr>
          <a:xfrm rot="-2700000">
            <a:off x="8148827" y="1879830"/>
            <a:ext cx="847725" cy="971550"/>
          </a:xfrm>
          <a:prstGeom prst="rect">
            <a:avLst/>
          </a:prstGeom>
          <a:noFill/>
          <a:ln>
            <a:noFill/>
          </a:ln>
        </p:spPr>
      </p:pic>
      <p:pic>
        <p:nvPicPr>
          <p:cNvPr id="259" name="Google Shape;259;gf6a34fbfce_0_35"/>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60" name="Google Shape;260;gf6a34fbfce_0_35"/>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61" name="Google Shape;261;gf6a34fbfce_0_35"/>
          <p:cNvPicPr preferRelativeResize="0"/>
          <p:nvPr/>
        </p:nvPicPr>
        <p:blipFill rotWithShape="1">
          <a:blip r:embed="rId8">
            <a:alphaModFix/>
          </a:blip>
          <a:srcRect b="0" l="0" r="0" t="0"/>
          <a:stretch/>
        </p:blipFill>
        <p:spPr>
          <a:xfrm>
            <a:off x="-4812" y="2246002"/>
            <a:ext cx="752475" cy="895350"/>
          </a:xfrm>
          <a:prstGeom prst="rect">
            <a:avLst/>
          </a:prstGeom>
          <a:noFill/>
          <a:ln>
            <a:noFill/>
          </a:ln>
        </p:spPr>
      </p:pic>
      <p:pic>
        <p:nvPicPr>
          <p:cNvPr id="262" name="Google Shape;262;gf6a34fbfce_0_35"/>
          <p:cNvPicPr preferRelativeResize="0"/>
          <p:nvPr/>
        </p:nvPicPr>
        <p:blipFill rotWithShape="1">
          <a:blip r:embed="rId9">
            <a:alphaModFix/>
          </a:blip>
          <a:srcRect b="0" l="0" r="0" t="0"/>
          <a:stretch/>
        </p:blipFill>
        <p:spPr>
          <a:xfrm>
            <a:off x="4116216" y="4364925"/>
            <a:ext cx="828048" cy="796200"/>
          </a:xfrm>
          <a:prstGeom prst="rect">
            <a:avLst/>
          </a:prstGeom>
          <a:noFill/>
          <a:ln>
            <a:noFill/>
          </a:ln>
        </p:spPr>
      </p:pic>
      <p:sp>
        <p:nvSpPr>
          <p:cNvPr id="263" name="Google Shape;263;gf6a34fbfce_0_3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gf6a34fbfce_0_35"/>
          <p:cNvSpPr/>
          <p:nvPr/>
        </p:nvSpPr>
        <p:spPr>
          <a:xfrm rot="-3901349">
            <a:off x="7989955" y="324640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gf6a34fbfce_0_3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gf6a34fbfce_0_3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gf6a34fbfce_0_35"/>
          <p:cNvSpPr/>
          <p:nvPr/>
        </p:nvSpPr>
        <p:spPr>
          <a:xfrm rot="-7435659">
            <a:off x="6072767" y="50315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gf6a34fbfce_0_35"/>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gf6a34fbfce_0_35"/>
          <p:cNvSpPr txBox="1"/>
          <p:nvPr>
            <p:ph type="ctrTitle"/>
          </p:nvPr>
        </p:nvSpPr>
        <p:spPr>
          <a:xfrm>
            <a:off x="239912" y="1364281"/>
            <a:ext cx="8222100" cy="8388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22807"/>
              <a:buNone/>
            </a:pPr>
            <a:r>
              <a:rPr b="1" lang="en-US" sz="3800">
                <a:solidFill>
                  <a:srgbClr val="C00000"/>
                </a:solidFill>
              </a:rPr>
              <a:t>Key Points To Remember While Drafting Research Objectives</a:t>
            </a:r>
            <a:endParaRPr b="1" sz="380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73" name="Shape 273"/>
        <p:cNvGrpSpPr/>
        <p:nvPr/>
      </p:nvGrpSpPr>
      <p:grpSpPr>
        <a:xfrm>
          <a:off x="0" y="0"/>
          <a:ext cx="0" cy="0"/>
          <a:chOff x="0" y="0"/>
          <a:chExt cx="0" cy="0"/>
        </a:xfrm>
      </p:grpSpPr>
      <p:pic>
        <p:nvPicPr>
          <p:cNvPr id="274" name="Google Shape;274;gef6c122f6e_0_269"/>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75" name="Google Shape;275;gef6c122f6e_0_269"/>
          <p:cNvPicPr preferRelativeResize="0"/>
          <p:nvPr/>
        </p:nvPicPr>
        <p:blipFill rotWithShape="1">
          <a:blip r:embed="rId4">
            <a:alphaModFix/>
          </a:blip>
          <a:srcRect b="0" l="0" r="0" t="0"/>
          <a:stretch/>
        </p:blipFill>
        <p:spPr>
          <a:xfrm>
            <a:off x="750525" y="4087250"/>
            <a:ext cx="1028700" cy="1000125"/>
          </a:xfrm>
          <a:prstGeom prst="rect">
            <a:avLst/>
          </a:prstGeom>
          <a:noFill/>
          <a:ln>
            <a:noFill/>
          </a:ln>
        </p:spPr>
      </p:pic>
      <p:pic>
        <p:nvPicPr>
          <p:cNvPr id="276" name="Google Shape;276;gef6c122f6e_0_269"/>
          <p:cNvPicPr preferRelativeResize="0"/>
          <p:nvPr/>
        </p:nvPicPr>
        <p:blipFill rotWithShape="1">
          <a:blip r:embed="rId5">
            <a:alphaModFix/>
          </a:blip>
          <a:srcRect b="0" l="0" r="0" t="0"/>
          <a:stretch/>
        </p:blipFill>
        <p:spPr>
          <a:xfrm rot="-2700000">
            <a:off x="7845613" y="1300200"/>
            <a:ext cx="847725" cy="971550"/>
          </a:xfrm>
          <a:prstGeom prst="rect">
            <a:avLst/>
          </a:prstGeom>
          <a:noFill/>
          <a:ln>
            <a:noFill/>
          </a:ln>
        </p:spPr>
      </p:pic>
      <p:pic>
        <p:nvPicPr>
          <p:cNvPr id="277" name="Google Shape;277;gef6c122f6e_0_269"/>
          <p:cNvPicPr preferRelativeResize="0"/>
          <p:nvPr/>
        </p:nvPicPr>
        <p:blipFill rotWithShape="1">
          <a:blip r:embed="rId6">
            <a:alphaModFix/>
          </a:blip>
          <a:srcRect b="0" l="0" r="0" t="0"/>
          <a:stretch/>
        </p:blipFill>
        <p:spPr>
          <a:xfrm>
            <a:off x="4145000" y="-28450"/>
            <a:ext cx="752475" cy="920940"/>
          </a:xfrm>
          <a:prstGeom prst="rect">
            <a:avLst/>
          </a:prstGeom>
          <a:noFill/>
          <a:ln>
            <a:noFill/>
          </a:ln>
        </p:spPr>
      </p:pic>
      <p:pic>
        <p:nvPicPr>
          <p:cNvPr id="278" name="Google Shape;278;gef6c122f6e_0_269"/>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279" name="Google Shape;279;gef6c122f6e_0_269"/>
          <p:cNvPicPr preferRelativeResize="0"/>
          <p:nvPr/>
        </p:nvPicPr>
        <p:blipFill rotWithShape="1">
          <a:blip r:embed="rId8">
            <a:alphaModFix/>
          </a:blip>
          <a:srcRect b="0" l="0" r="0" t="0"/>
          <a:stretch/>
        </p:blipFill>
        <p:spPr>
          <a:xfrm>
            <a:off x="88325" y="1338300"/>
            <a:ext cx="752475" cy="895350"/>
          </a:xfrm>
          <a:prstGeom prst="rect">
            <a:avLst/>
          </a:prstGeom>
          <a:noFill/>
          <a:ln>
            <a:noFill/>
          </a:ln>
        </p:spPr>
      </p:pic>
      <p:pic>
        <p:nvPicPr>
          <p:cNvPr id="280" name="Google Shape;280;gef6c122f6e_0_269"/>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281" name="Google Shape;281;gef6c122f6e_0_269"/>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gef6c122f6e_0_269"/>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gef6c122f6e_0_269"/>
          <p:cNvSpPr/>
          <p:nvPr/>
        </p:nvSpPr>
        <p:spPr>
          <a:xfrm>
            <a:off x="2918800" y="52317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gef6c122f6e_0_269"/>
          <p:cNvSpPr/>
          <p:nvPr/>
        </p:nvSpPr>
        <p:spPr>
          <a:xfrm>
            <a:off x="2801950" y="45720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gef6c122f6e_0_269"/>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gef6c122f6e_0_269"/>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287" name="Google Shape;287;gef6c122f6e_0_269"/>
          <p:cNvGraphicFramePr/>
          <p:nvPr/>
        </p:nvGraphicFramePr>
        <p:xfrm>
          <a:off x="1248313" y="1098075"/>
          <a:ext cx="3000000" cy="3000000"/>
        </p:xfrm>
        <a:graphic>
          <a:graphicData uri="http://schemas.openxmlformats.org/drawingml/2006/table">
            <a:tbl>
              <a:tblPr>
                <a:noFill/>
                <a:tableStyleId>{86CF9D28-CBC6-4C20-A8DE-9D0C3377D5AD}</a:tableStyleId>
              </a:tblPr>
              <a:tblGrid>
                <a:gridCol w="3272925"/>
                <a:gridCol w="3272925"/>
              </a:tblGrid>
              <a:tr h="381000">
                <a:tc>
                  <a:txBody>
                    <a:bodyPr/>
                    <a:lstStyle/>
                    <a:p>
                      <a:pPr indent="0" lvl="0" marL="0" marR="0" rtl="0" algn="ctr">
                        <a:lnSpc>
                          <a:spcPct val="100000"/>
                        </a:lnSpc>
                        <a:spcBef>
                          <a:spcPts val="0"/>
                        </a:spcBef>
                        <a:spcAft>
                          <a:spcPts val="0"/>
                        </a:spcAft>
                        <a:buClr>
                          <a:srgbClr val="000000"/>
                        </a:buClr>
                        <a:buSzPts val="2000"/>
                        <a:buFont typeface="Arial"/>
                        <a:buNone/>
                      </a:pPr>
                      <a:r>
                        <a:rPr b="1" lang="en-US" sz="2000" u="none" cap="none" strike="noStrike">
                          <a:solidFill>
                            <a:srgbClr val="FFFFFF"/>
                          </a:solidFill>
                        </a:rPr>
                        <a:t>Do’s</a:t>
                      </a:r>
                      <a:endParaRPr b="1" sz="2000" u="none" cap="none" strike="noStrike">
                        <a:solidFill>
                          <a:srgbClr val="FFFFFF"/>
                        </a:solidFill>
                      </a:endParaRPr>
                    </a:p>
                  </a:txBody>
                  <a:tcPr marT="91425" marB="91425" marR="91425" marL="91425">
                    <a:lnL cap="flat" cmpd="sng" w="38100">
                      <a:solidFill>
                        <a:srgbClr val="CC0000"/>
                      </a:solidFill>
                      <a:prstDash val="solid"/>
                      <a:round/>
                      <a:headEnd len="sm" w="sm" type="none"/>
                      <a:tailEnd len="sm" w="sm" type="none"/>
                    </a:lnL>
                    <a:lnR cap="flat" cmpd="sng" w="38100">
                      <a:solidFill>
                        <a:srgbClr val="CC0000"/>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rgbClr val="CC0000"/>
                      </a:solidFill>
                      <a:prstDash val="solid"/>
                      <a:round/>
                      <a:headEnd len="sm" w="sm" type="none"/>
                      <a:tailEnd len="sm" w="sm" type="none"/>
                    </a:lnB>
                    <a:solidFill>
                      <a:schemeClr val="dk1"/>
                    </a:solidFill>
                  </a:tcPr>
                </a:tc>
                <a:tc>
                  <a:txBody>
                    <a:bodyPr/>
                    <a:lstStyle/>
                    <a:p>
                      <a:pPr indent="0" lvl="0" marL="0" marR="0" rtl="0" algn="ctr">
                        <a:lnSpc>
                          <a:spcPct val="100000"/>
                        </a:lnSpc>
                        <a:spcBef>
                          <a:spcPts val="0"/>
                        </a:spcBef>
                        <a:spcAft>
                          <a:spcPts val="0"/>
                        </a:spcAft>
                        <a:buClr>
                          <a:srgbClr val="000000"/>
                        </a:buClr>
                        <a:buSzPts val="2000"/>
                        <a:buFont typeface="Arial"/>
                        <a:buNone/>
                      </a:pPr>
                      <a:r>
                        <a:rPr b="1" lang="en-US" sz="2000" u="none" cap="none" strike="noStrike">
                          <a:solidFill>
                            <a:srgbClr val="FFFFFF"/>
                          </a:solidFill>
                        </a:rPr>
                        <a:t>Don’ts</a:t>
                      </a:r>
                      <a:endParaRPr b="1" sz="2000" u="none" cap="none" strike="noStrike">
                        <a:solidFill>
                          <a:srgbClr val="FFFFFF"/>
                        </a:solidFill>
                      </a:endParaRPr>
                    </a:p>
                  </a:txBody>
                  <a:tcPr marT="91425" marB="91425" marR="91425" marL="91425">
                    <a:lnL cap="flat" cmpd="sng" w="38100">
                      <a:solidFill>
                        <a:srgbClr val="CC0000"/>
                      </a:solidFill>
                      <a:prstDash val="solid"/>
                      <a:round/>
                      <a:headEnd len="sm" w="sm" type="none"/>
                      <a:tailEnd len="sm" w="sm" type="none"/>
                    </a:lnL>
                    <a:lnR cap="flat" cmpd="sng" w="38100">
                      <a:solidFill>
                        <a:srgbClr val="CC0000"/>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rgbClr val="CC0000"/>
                      </a:solidFill>
                      <a:prstDash val="solid"/>
                      <a:round/>
                      <a:headEnd len="sm" w="sm" type="none"/>
                      <a:tailEnd len="sm" w="sm" type="none"/>
                    </a:lnB>
                    <a:solidFill>
                      <a:schemeClr val="dk1"/>
                    </a:solidFill>
                  </a:tcPr>
                </a:tc>
              </a:tr>
              <a:tr h="473025">
                <a:tc>
                  <a:txBody>
                    <a:bodyPr/>
                    <a:lstStyle/>
                    <a:p>
                      <a:pPr indent="0" lvl="0" marL="0" marR="0" rtl="0" algn="l">
                        <a:lnSpc>
                          <a:spcPct val="100000"/>
                        </a:lnSpc>
                        <a:spcBef>
                          <a:spcPts val="0"/>
                        </a:spcBef>
                        <a:spcAft>
                          <a:spcPts val="0"/>
                        </a:spcAft>
                        <a:buNone/>
                      </a:pPr>
                      <a:r>
                        <a:rPr lang="en-US">
                          <a:solidFill>
                            <a:srgbClr val="FFFFFF"/>
                          </a:solidFill>
                        </a:rPr>
                        <a:t>Answer the why, what, how questions in your research aim</a:t>
                      </a: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marR="0" rtl="0" algn="l">
                        <a:lnSpc>
                          <a:spcPct val="100000"/>
                        </a:lnSpc>
                        <a:spcBef>
                          <a:spcPts val="0"/>
                        </a:spcBef>
                        <a:spcAft>
                          <a:spcPts val="0"/>
                        </a:spcAft>
                        <a:buNone/>
                      </a:pPr>
                      <a:r>
                        <a:rPr lang="en-US">
                          <a:solidFill>
                            <a:srgbClr val="FFFFFF"/>
                          </a:solidFill>
                        </a:rPr>
                        <a:t>Write a vague research aim</a:t>
                      </a: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r h="396200">
                <a:tc>
                  <a:txBody>
                    <a:bodyPr/>
                    <a:lstStyle/>
                    <a:p>
                      <a:pPr indent="0" lvl="0" marL="0" marR="0" rtl="0" algn="l">
                        <a:lnSpc>
                          <a:spcPct val="100000"/>
                        </a:lnSpc>
                        <a:spcBef>
                          <a:spcPts val="0"/>
                        </a:spcBef>
                        <a:spcAft>
                          <a:spcPts val="0"/>
                        </a:spcAft>
                        <a:buNone/>
                      </a:pPr>
                      <a:r>
                        <a:rPr lang="en-US">
                          <a:solidFill>
                            <a:srgbClr val="FFFFFF"/>
                          </a:solidFill>
                        </a:rPr>
                        <a:t>Make your objectives SMART</a:t>
                      </a: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marR="0" rtl="0" algn="l">
                        <a:lnSpc>
                          <a:spcPct val="100000"/>
                        </a:lnSpc>
                        <a:spcBef>
                          <a:spcPts val="0"/>
                        </a:spcBef>
                        <a:spcAft>
                          <a:spcPts val="0"/>
                        </a:spcAft>
                        <a:buNone/>
                      </a:pPr>
                      <a:r>
                        <a:rPr lang="en-US">
                          <a:solidFill>
                            <a:srgbClr val="FFFFFF"/>
                          </a:solidFill>
                        </a:rPr>
                        <a:t>Miss out the importance of your research in the aim</a:t>
                      </a: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r h="396200">
                <a:tc>
                  <a:txBody>
                    <a:bodyPr/>
                    <a:lstStyle/>
                    <a:p>
                      <a:pPr indent="0" lvl="0" marL="0" marR="0" rtl="0" algn="l">
                        <a:lnSpc>
                          <a:spcPct val="100000"/>
                        </a:lnSpc>
                        <a:spcBef>
                          <a:spcPts val="0"/>
                        </a:spcBef>
                        <a:spcAft>
                          <a:spcPts val="0"/>
                        </a:spcAft>
                        <a:buNone/>
                      </a:pPr>
                      <a:r>
                        <a:rPr lang="en-US">
                          <a:solidFill>
                            <a:srgbClr val="FFFFFF"/>
                          </a:solidFill>
                        </a:rPr>
                        <a:t>Write your objectives in a list </a:t>
                      </a:r>
                      <a:endParaRPr>
                        <a:solidFill>
                          <a:srgbClr val="FFFFFF"/>
                        </a:solidFill>
                      </a:endParaRPr>
                    </a:p>
                    <a:p>
                      <a:pPr indent="0" lvl="0" marL="0" marR="0" rtl="0" algn="l">
                        <a:lnSpc>
                          <a:spcPct val="100000"/>
                        </a:lnSpc>
                        <a:spcBef>
                          <a:spcPts val="0"/>
                        </a:spcBef>
                        <a:spcAft>
                          <a:spcPts val="0"/>
                        </a:spcAft>
                        <a:buNone/>
                      </a:pPr>
                      <a:r>
                        <a:t/>
                      </a:r>
                      <a:endParaRPr>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marR="0" rtl="0" algn="l">
                        <a:lnSpc>
                          <a:spcPct val="100000"/>
                        </a:lnSpc>
                        <a:spcBef>
                          <a:spcPts val="0"/>
                        </a:spcBef>
                        <a:spcAft>
                          <a:spcPts val="0"/>
                        </a:spcAft>
                        <a:buNone/>
                      </a:pPr>
                      <a:r>
                        <a:rPr lang="en-US">
                          <a:solidFill>
                            <a:srgbClr val="FFFFFF"/>
                          </a:solidFill>
                        </a:rPr>
                        <a:t>Create vague and unfeasible objectives </a:t>
                      </a:r>
                      <a:endParaRPr>
                        <a:solidFill>
                          <a:srgbClr val="FFFFFF"/>
                        </a:solidFill>
                      </a:endParaRPr>
                    </a:p>
                    <a:p>
                      <a:pPr indent="0" lvl="0" marL="0" marR="0" rtl="0" algn="l">
                        <a:lnSpc>
                          <a:spcPct val="100000"/>
                        </a:lnSpc>
                        <a:spcBef>
                          <a:spcPts val="0"/>
                        </a:spcBef>
                        <a:spcAft>
                          <a:spcPts val="0"/>
                        </a:spcAft>
                        <a:buNone/>
                      </a:pPr>
                      <a:r>
                        <a:t/>
                      </a:r>
                      <a:endParaRPr>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rgbClr val="FFFFFF"/>
                          </a:solidFill>
                        </a:rPr>
                        <a:t> not need scientific investigation </a:t>
                      </a:r>
                      <a:endParaRPr sz="1400" u="none" cap="none" strike="noStrike">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bl>
          </a:graphicData>
        </a:graphic>
      </p:graphicFrame>
      <p:sp>
        <p:nvSpPr>
          <p:cNvPr id="288" name="Google Shape;288;gef6c122f6e_0_269"/>
          <p:cNvSpPr/>
          <p:nvPr/>
        </p:nvSpPr>
        <p:spPr>
          <a:xfrm rot="-7435659">
            <a:off x="6115183" y="45348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289" name="Google Shape;289;gef6c122f6e_0_269"/>
          <p:cNvGraphicFramePr/>
          <p:nvPr/>
        </p:nvGraphicFramePr>
        <p:xfrm>
          <a:off x="1248313" y="3376888"/>
          <a:ext cx="3000000" cy="3000000"/>
        </p:xfrm>
        <a:graphic>
          <a:graphicData uri="http://schemas.openxmlformats.org/drawingml/2006/table">
            <a:tbl>
              <a:tblPr>
                <a:noFill/>
                <a:tableStyleId>{86CF9D28-CBC6-4C20-A8DE-9D0C3377D5AD}</a:tableStyleId>
              </a:tblPr>
              <a:tblGrid>
                <a:gridCol w="3272925"/>
                <a:gridCol w="3272925"/>
              </a:tblGrid>
              <a:tr h="931600">
                <a:tc>
                  <a:txBody>
                    <a:bodyPr/>
                    <a:lstStyle/>
                    <a:p>
                      <a:pPr indent="0" lvl="0" marL="0" marR="0" rtl="0" algn="l">
                        <a:lnSpc>
                          <a:spcPct val="100000"/>
                        </a:lnSpc>
                        <a:spcBef>
                          <a:spcPts val="0"/>
                        </a:spcBef>
                        <a:spcAft>
                          <a:spcPts val="0"/>
                        </a:spcAft>
                        <a:buNone/>
                      </a:pPr>
                      <a:r>
                        <a:rPr lang="en-US">
                          <a:solidFill>
                            <a:srgbClr val="FFFFFF"/>
                          </a:solidFill>
                        </a:rPr>
                        <a:t>Base your objectives on the research aim</a:t>
                      </a:r>
                      <a:endParaRPr>
                        <a:solidFill>
                          <a:srgbClr val="FFFFFF"/>
                        </a:solidFill>
                      </a:endParaRPr>
                    </a:p>
                    <a:p>
                      <a:pPr indent="0" lvl="0" marL="0" marR="0" rtl="0" algn="l">
                        <a:lnSpc>
                          <a:spcPct val="100000"/>
                        </a:lnSpc>
                        <a:spcBef>
                          <a:spcPts val="0"/>
                        </a:spcBef>
                        <a:spcAft>
                          <a:spcPts val="0"/>
                        </a:spcAft>
                        <a:buNone/>
                      </a:pPr>
                      <a:r>
                        <a:t/>
                      </a:r>
                      <a:endParaRPr>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rgbClr val="FFFFFF"/>
                          </a:solidFill>
                        </a:rPr>
                        <a:t>Choose a research question which is already researched </a:t>
                      </a:r>
                      <a:endParaRPr sz="1400" u="none" cap="none" strike="noStrike">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bl>
          </a:graphicData>
        </a:graphic>
      </p:graphicFrame>
      <p:graphicFrame>
        <p:nvGraphicFramePr>
          <p:cNvPr id="290" name="Google Shape;290;gef6c122f6e_0_269"/>
          <p:cNvGraphicFramePr/>
          <p:nvPr/>
        </p:nvGraphicFramePr>
        <p:xfrm>
          <a:off x="1248300" y="3746713"/>
          <a:ext cx="3000000" cy="3000000"/>
        </p:xfrm>
        <a:graphic>
          <a:graphicData uri="http://schemas.openxmlformats.org/drawingml/2006/table">
            <a:tbl>
              <a:tblPr>
                <a:noFill/>
                <a:tableStyleId>{86CF9D28-CBC6-4C20-A8DE-9D0C3377D5AD}</a:tableStyleId>
              </a:tblPr>
              <a:tblGrid>
                <a:gridCol w="3272925"/>
                <a:gridCol w="3272925"/>
              </a:tblGrid>
              <a:tr h="479275">
                <a:tc>
                  <a:txBody>
                    <a:bodyPr/>
                    <a:lstStyle/>
                    <a:p>
                      <a:pPr indent="0" lvl="0" marL="0" marR="0" rtl="0" algn="l">
                        <a:lnSpc>
                          <a:spcPct val="100000"/>
                        </a:lnSpc>
                        <a:spcBef>
                          <a:spcPts val="0"/>
                        </a:spcBef>
                        <a:spcAft>
                          <a:spcPts val="0"/>
                        </a:spcAft>
                        <a:buNone/>
                      </a:pPr>
                      <a:r>
                        <a:rPr lang="en-US">
                          <a:solidFill>
                            <a:srgbClr val="FFFFFF"/>
                          </a:solidFill>
                        </a:rPr>
                        <a:t>Write objectives in a chronological order</a:t>
                      </a:r>
                      <a:r>
                        <a:rPr lang="en-US" sz="1400" u="none" cap="none" strike="noStrike">
                          <a:solidFill>
                            <a:srgbClr val="FFFFFF"/>
                          </a:solidFill>
                        </a:rPr>
                        <a:t>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94" name="Shape 294"/>
        <p:cNvGrpSpPr/>
        <p:nvPr/>
      </p:nvGrpSpPr>
      <p:grpSpPr>
        <a:xfrm>
          <a:off x="0" y="0"/>
          <a:ext cx="0" cy="0"/>
          <a:chOff x="0" y="0"/>
          <a:chExt cx="0" cy="0"/>
        </a:xfrm>
      </p:grpSpPr>
      <p:sp>
        <p:nvSpPr>
          <p:cNvPr id="295" name="Google Shape;295;gef6c122f6e_0_410"/>
          <p:cNvSpPr txBox="1"/>
          <p:nvPr>
            <p:ph type="ctrTitle"/>
          </p:nvPr>
        </p:nvSpPr>
        <p:spPr>
          <a:xfrm>
            <a:off x="213237" y="2094069"/>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a:solidFill>
                  <a:schemeClr val="dk1"/>
                </a:solidFill>
              </a:rPr>
              <a:t>Thank You</a:t>
            </a:r>
            <a:endParaRPr b="1">
              <a:solidFill>
                <a:schemeClr val="dk1"/>
              </a:solidFill>
            </a:endParaRPr>
          </a:p>
        </p:txBody>
      </p:sp>
      <p:pic>
        <p:nvPicPr>
          <p:cNvPr id="296" name="Google Shape;296;gef6c122f6e_0_410"/>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97" name="Google Shape;297;gef6c122f6e_0_410"/>
          <p:cNvPicPr preferRelativeResize="0"/>
          <p:nvPr/>
        </p:nvPicPr>
        <p:blipFill rotWithShape="1">
          <a:blip r:embed="rId4">
            <a:alphaModFix/>
          </a:blip>
          <a:srcRect b="0" l="0" r="0" t="0"/>
          <a:stretch/>
        </p:blipFill>
        <p:spPr>
          <a:xfrm>
            <a:off x="794625" y="3668575"/>
            <a:ext cx="1028700" cy="1000125"/>
          </a:xfrm>
          <a:prstGeom prst="rect">
            <a:avLst/>
          </a:prstGeom>
          <a:noFill/>
          <a:ln>
            <a:noFill/>
          </a:ln>
        </p:spPr>
      </p:pic>
      <p:pic>
        <p:nvPicPr>
          <p:cNvPr id="298" name="Google Shape;298;gef6c122f6e_0_410"/>
          <p:cNvPicPr preferRelativeResize="0"/>
          <p:nvPr/>
        </p:nvPicPr>
        <p:blipFill rotWithShape="1">
          <a:blip r:embed="rId5">
            <a:alphaModFix/>
          </a:blip>
          <a:srcRect b="0" l="0" r="0" t="0"/>
          <a:stretch/>
        </p:blipFill>
        <p:spPr>
          <a:xfrm rot="-2700000">
            <a:off x="7565213" y="1184556"/>
            <a:ext cx="847725" cy="971550"/>
          </a:xfrm>
          <a:prstGeom prst="rect">
            <a:avLst/>
          </a:prstGeom>
          <a:noFill/>
          <a:ln>
            <a:noFill/>
          </a:ln>
        </p:spPr>
      </p:pic>
      <p:pic>
        <p:nvPicPr>
          <p:cNvPr id="299" name="Google Shape;299;gef6c122f6e_0_410"/>
          <p:cNvPicPr preferRelativeResize="0"/>
          <p:nvPr/>
        </p:nvPicPr>
        <p:blipFill rotWithShape="1">
          <a:blip r:embed="rId6">
            <a:alphaModFix/>
          </a:blip>
          <a:srcRect b="0" l="0" r="0" t="0"/>
          <a:stretch/>
        </p:blipFill>
        <p:spPr>
          <a:xfrm>
            <a:off x="4145000" y="174450"/>
            <a:ext cx="752475" cy="920940"/>
          </a:xfrm>
          <a:prstGeom prst="rect">
            <a:avLst/>
          </a:prstGeom>
          <a:noFill/>
          <a:ln>
            <a:noFill/>
          </a:ln>
        </p:spPr>
      </p:pic>
      <p:pic>
        <p:nvPicPr>
          <p:cNvPr id="300" name="Google Shape;300;gef6c122f6e_0_410"/>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301" name="Google Shape;301;gef6c122f6e_0_410"/>
          <p:cNvPicPr preferRelativeResize="0"/>
          <p:nvPr/>
        </p:nvPicPr>
        <p:blipFill rotWithShape="1">
          <a:blip r:embed="rId8">
            <a:alphaModFix/>
          </a:blip>
          <a:srcRect b="0" l="0" r="0" t="0"/>
          <a:stretch/>
        </p:blipFill>
        <p:spPr>
          <a:xfrm>
            <a:off x="213225" y="1338300"/>
            <a:ext cx="752475" cy="895350"/>
          </a:xfrm>
          <a:prstGeom prst="rect">
            <a:avLst/>
          </a:prstGeom>
          <a:noFill/>
          <a:ln>
            <a:noFill/>
          </a:ln>
        </p:spPr>
      </p:pic>
      <p:pic>
        <p:nvPicPr>
          <p:cNvPr id="302" name="Google Shape;302;gef6c122f6e_0_410"/>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303" name="Google Shape;303;gef6c122f6e_0_410"/>
          <p:cNvSpPr/>
          <p:nvPr/>
        </p:nvSpPr>
        <p:spPr>
          <a:xfrm>
            <a:off x="281925" y="3118441"/>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gef6c122f6e_0_410"/>
          <p:cNvSpPr/>
          <p:nvPr/>
        </p:nvSpPr>
        <p:spPr>
          <a:xfrm rot="-3901349">
            <a:off x="5683099" y="4182541"/>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gef6c122f6e_0_410"/>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gef6c122f6e_0_410"/>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gef6c122f6e_0_410"/>
          <p:cNvSpPr/>
          <p:nvPr/>
        </p:nvSpPr>
        <p:spPr>
          <a:xfrm rot="-7435659">
            <a:off x="5952659" y="718622"/>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gef6c122f6e_0_410"/>
          <p:cNvSpPr/>
          <p:nvPr/>
        </p:nvSpPr>
        <p:spPr>
          <a:xfrm>
            <a:off x="7593533" y="353616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02" name="Shape 102"/>
        <p:cNvGrpSpPr/>
        <p:nvPr/>
      </p:nvGrpSpPr>
      <p:grpSpPr>
        <a:xfrm>
          <a:off x="0" y="0"/>
          <a:ext cx="0" cy="0"/>
          <a:chOff x="0" y="0"/>
          <a:chExt cx="0" cy="0"/>
        </a:xfrm>
      </p:grpSpPr>
      <p:sp>
        <p:nvSpPr>
          <p:cNvPr id="103" name="Google Shape;103;p2"/>
          <p:cNvSpPr txBox="1"/>
          <p:nvPr>
            <p:ph type="ctrTitle"/>
          </p:nvPr>
        </p:nvSpPr>
        <p:spPr>
          <a:xfrm>
            <a:off x="252824" y="128987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667"/>
              <a:buNone/>
            </a:pPr>
            <a:r>
              <a:rPr b="1" lang="en-US">
                <a:solidFill>
                  <a:srgbClr val="C00000"/>
                </a:solidFill>
              </a:rPr>
              <a:t>What Is Research Aim? </a:t>
            </a:r>
            <a:r>
              <a:rPr b="1" lang="en-US">
                <a:solidFill>
                  <a:srgbClr val="C00000"/>
                </a:solidFill>
              </a:rPr>
              <a:t>  </a:t>
            </a:r>
            <a:endParaRPr b="1">
              <a:solidFill>
                <a:srgbClr val="C00000"/>
              </a:solidFill>
            </a:endParaRPr>
          </a:p>
        </p:txBody>
      </p:sp>
      <p:sp>
        <p:nvSpPr>
          <p:cNvPr id="104" name="Google Shape;104;p2"/>
          <p:cNvSpPr txBox="1"/>
          <p:nvPr>
            <p:ph idx="1" type="subTitle"/>
          </p:nvPr>
        </p:nvSpPr>
        <p:spPr>
          <a:xfrm>
            <a:off x="632005" y="2439318"/>
            <a:ext cx="7680300" cy="20514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lang="en-US">
                <a:solidFill>
                  <a:srgbClr val="212121"/>
                </a:solidFill>
              </a:rPr>
              <a:t>“The research aim is the primary focus of the research and determines what the research serves to do. It defines the purpose of the research and tells the audience what the research aims to achieve.”</a:t>
            </a:r>
            <a:endParaRPr>
              <a:solidFill>
                <a:srgbClr val="212121"/>
              </a:solidFill>
            </a:endParaRPr>
          </a:p>
          <a:p>
            <a:pPr indent="0" lvl="0" marL="0" rtl="0" algn="ctr">
              <a:lnSpc>
                <a:spcPct val="100000"/>
              </a:lnSpc>
              <a:spcBef>
                <a:spcPts val="0"/>
              </a:spcBef>
              <a:spcAft>
                <a:spcPts val="0"/>
              </a:spcAft>
              <a:buSzPts val="2100"/>
              <a:buNone/>
            </a:pPr>
            <a:r>
              <a:t/>
            </a:r>
            <a:endParaRPr>
              <a:solidFill>
                <a:srgbClr val="212121"/>
              </a:solidFill>
            </a:endParaRPr>
          </a:p>
        </p:txBody>
      </p:sp>
      <p:pic>
        <p:nvPicPr>
          <p:cNvPr id="105" name="Google Shape;105;p2"/>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06" name="Google Shape;106;p2"/>
          <p:cNvPicPr preferRelativeResize="0"/>
          <p:nvPr/>
        </p:nvPicPr>
        <p:blipFill rotWithShape="1">
          <a:blip r:embed="rId4">
            <a:alphaModFix/>
          </a:blip>
          <a:srcRect b="0" l="0" r="0" t="0"/>
          <a:stretch/>
        </p:blipFill>
        <p:spPr>
          <a:xfrm>
            <a:off x="549454" y="3958460"/>
            <a:ext cx="1028700" cy="1000125"/>
          </a:xfrm>
          <a:prstGeom prst="rect">
            <a:avLst/>
          </a:prstGeom>
          <a:noFill/>
          <a:ln>
            <a:noFill/>
          </a:ln>
        </p:spPr>
      </p:pic>
      <p:pic>
        <p:nvPicPr>
          <p:cNvPr id="107" name="Google Shape;107;p2"/>
          <p:cNvPicPr preferRelativeResize="0"/>
          <p:nvPr/>
        </p:nvPicPr>
        <p:blipFill rotWithShape="1">
          <a:blip r:embed="rId5">
            <a:alphaModFix/>
          </a:blip>
          <a:srcRect b="0" l="0" r="0" t="0"/>
          <a:stretch/>
        </p:blipFill>
        <p:spPr>
          <a:xfrm rot="-2700000">
            <a:off x="8084581" y="1718158"/>
            <a:ext cx="847725" cy="971550"/>
          </a:xfrm>
          <a:prstGeom prst="rect">
            <a:avLst/>
          </a:prstGeom>
          <a:noFill/>
          <a:ln>
            <a:noFill/>
          </a:ln>
        </p:spPr>
      </p:pic>
      <p:pic>
        <p:nvPicPr>
          <p:cNvPr id="108" name="Google Shape;108;p2"/>
          <p:cNvPicPr preferRelativeResize="0"/>
          <p:nvPr/>
        </p:nvPicPr>
        <p:blipFill rotWithShape="1">
          <a:blip r:embed="rId6">
            <a:alphaModFix/>
          </a:blip>
          <a:srcRect b="0" l="0" r="0" t="0"/>
          <a:stretch/>
        </p:blipFill>
        <p:spPr>
          <a:xfrm>
            <a:off x="4332900" y="32996"/>
            <a:ext cx="752475" cy="920940"/>
          </a:xfrm>
          <a:prstGeom prst="rect">
            <a:avLst/>
          </a:prstGeom>
          <a:noFill/>
          <a:ln>
            <a:noFill/>
          </a:ln>
        </p:spPr>
      </p:pic>
      <p:pic>
        <p:nvPicPr>
          <p:cNvPr id="109" name="Google Shape;109;p2"/>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110" name="Google Shape;110;p2"/>
          <p:cNvPicPr preferRelativeResize="0"/>
          <p:nvPr/>
        </p:nvPicPr>
        <p:blipFill rotWithShape="1">
          <a:blip r:embed="rId8">
            <a:alphaModFix/>
          </a:blip>
          <a:srcRect b="0" l="0" r="0" t="0"/>
          <a:stretch/>
        </p:blipFill>
        <p:spPr>
          <a:xfrm>
            <a:off x="42150" y="1694838"/>
            <a:ext cx="752475" cy="895350"/>
          </a:xfrm>
          <a:prstGeom prst="rect">
            <a:avLst/>
          </a:prstGeom>
          <a:noFill/>
          <a:ln>
            <a:noFill/>
          </a:ln>
        </p:spPr>
      </p:pic>
      <p:pic>
        <p:nvPicPr>
          <p:cNvPr id="111" name="Google Shape;111;p2"/>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112" name="Google Shape;112;p2"/>
          <p:cNvSpPr/>
          <p:nvPr/>
        </p:nvSpPr>
        <p:spPr>
          <a:xfrm>
            <a:off x="164554" y="3139112"/>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2"/>
          <p:cNvSpPr/>
          <p:nvPr/>
        </p:nvSpPr>
        <p:spPr>
          <a:xfrm rot="-3901349">
            <a:off x="6864251" y="4300137"/>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2"/>
          <p:cNvSpPr/>
          <p:nvPr/>
        </p:nvSpPr>
        <p:spPr>
          <a:xfrm>
            <a:off x="2782666" y="44194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2"/>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2"/>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2"/>
          <p:cNvSpPr/>
          <p:nvPr/>
        </p:nvSpPr>
        <p:spPr>
          <a:xfrm>
            <a:off x="8394852" y="32438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21" name="Shape 121"/>
        <p:cNvGrpSpPr/>
        <p:nvPr/>
      </p:nvGrpSpPr>
      <p:grpSpPr>
        <a:xfrm>
          <a:off x="0" y="0"/>
          <a:ext cx="0" cy="0"/>
          <a:chOff x="0" y="0"/>
          <a:chExt cx="0" cy="0"/>
        </a:xfrm>
      </p:grpSpPr>
      <p:sp>
        <p:nvSpPr>
          <p:cNvPr id="122" name="Google Shape;122;p3"/>
          <p:cNvSpPr txBox="1"/>
          <p:nvPr>
            <p:ph type="ctrTitle"/>
          </p:nvPr>
        </p:nvSpPr>
        <p:spPr>
          <a:xfrm>
            <a:off x="178987" y="1012468"/>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Example Of A Research Aim</a:t>
            </a:r>
            <a:endParaRPr b="1">
              <a:solidFill>
                <a:srgbClr val="C00000"/>
              </a:solidFill>
            </a:endParaRPr>
          </a:p>
        </p:txBody>
      </p:sp>
      <p:sp>
        <p:nvSpPr>
          <p:cNvPr id="123" name="Google Shape;123;p3"/>
          <p:cNvSpPr txBox="1"/>
          <p:nvPr>
            <p:ph idx="1" type="subTitle"/>
          </p:nvPr>
        </p:nvSpPr>
        <p:spPr>
          <a:xfrm>
            <a:off x="415950" y="2048588"/>
            <a:ext cx="7888500" cy="21645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en-US">
                <a:solidFill>
                  <a:srgbClr val="212121"/>
                </a:solidFill>
              </a:rPr>
              <a:t>“The effects of climate change information on the minds of young adults are under researched. This research aims to find the effects that climate change information has on the mental health of young adults. By studying the effects of the intensity and frequency of the consumption of climate change news and forecasts among young adults, this study aims to see how climate change information is influencing their mental health.” </a:t>
            </a:r>
            <a:endParaRPr>
              <a:solidFill>
                <a:srgbClr val="212121"/>
              </a:solidFill>
            </a:endParaRPr>
          </a:p>
        </p:txBody>
      </p:sp>
      <p:pic>
        <p:nvPicPr>
          <p:cNvPr id="124" name="Google Shape;124;p3"/>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25" name="Google Shape;125;p3"/>
          <p:cNvPicPr preferRelativeResize="0"/>
          <p:nvPr/>
        </p:nvPicPr>
        <p:blipFill rotWithShape="1">
          <a:blip r:embed="rId4">
            <a:alphaModFix/>
          </a:blip>
          <a:srcRect b="0" l="0" r="0" t="0"/>
          <a:stretch/>
        </p:blipFill>
        <p:spPr>
          <a:xfrm>
            <a:off x="851525" y="4102413"/>
            <a:ext cx="1028700" cy="1000125"/>
          </a:xfrm>
          <a:prstGeom prst="rect">
            <a:avLst/>
          </a:prstGeom>
          <a:noFill/>
          <a:ln>
            <a:noFill/>
          </a:ln>
        </p:spPr>
      </p:pic>
      <p:pic>
        <p:nvPicPr>
          <p:cNvPr id="126" name="Google Shape;126;p3"/>
          <p:cNvPicPr preferRelativeResize="0"/>
          <p:nvPr/>
        </p:nvPicPr>
        <p:blipFill rotWithShape="1">
          <a:blip r:embed="rId5">
            <a:alphaModFix/>
          </a:blip>
          <a:srcRect b="0" l="0" r="0" t="0"/>
          <a:stretch/>
        </p:blipFill>
        <p:spPr>
          <a:xfrm rot="-2700000">
            <a:off x="8016265" y="2085980"/>
            <a:ext cx="847725" cy="971550"/>
          </a:xfrm>
          <a:prstGeom prst="rect">
            <a:avLst/>
          </a:prstGeom>
          <a:noFill/>
          <a:ln>
            <a:noFill/>
          </a:ln>
        </p:spPr>
      </p:pic>
      <p:pic>
        <p:nvPicPr>
          <p:cNvPr id="127" name="Google Shape;127;p3"/>
          <p:cNvPicPr preferRelativeResize="0"/>
          <p:nvPr/>
        </p:nvPicPr>
        <p:blipFill rotWithShape="1">
          <a:blip r:embed="rId6">
            <a:alphaModFix/>
          </a:blip>
          <a:srcRect b="0" l="0" r="0" t="0"/>
          <a:stretch/>
        </p:blipFill>
        <p:spPr>
          <a:xfrm>
            <a:off x="3983975" y="178111"/>
            <a:ext cx="752475" cy="920940"/>
          </a:xfrm>
          <a:prstGeom prst="rect">
            <a:avLst/>
          </a:prstGeom>
          <a:noFill/>
          <a:ln>
            <a:noFill/>
          </a:ln>
        </p:spPr>
      </p:pic>
      <p:pic>
        <p:nvPicPr>
          <p:cNvPr id="128" name="Google Shape;128;p3"/>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129" name="Google Shape;129;p3"/>
          <p:cNvPicPr preferRelativeResize="0"/>
          <p:nvPr/>
        </p:nvPicPr>
        <p:blipFill rotWithShape="1">
          <a:blip r:embed="rId8">
            <a:alphaModFix/>
          </a:blip>
          <a:srcRect b="0" l="0" r="0" t="0"/>
          <a:stretch/>
        </p:blipFill>
        <p:spPr>
          <a:xfrm>
            <a:off x="-136574" y="1099054"/>
            <a:ext cx="752475" cy="895350"/>
          </a:xfrm>
          <a:prstGeom prst="rect">
            <a:avLst/>
          </a:prstGeom>
          <a:noFill/>
          <a:ln>
            <a:noFill/>
          </a:ln>
        </p:spPr>
      </p:pic>
      <p:pic>
        <p:nvPicPr>
          <p:cNvPr id="130" name="Google Shape;130;p3"/>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131" name="Google Shape;131;p3"/>
          <p:cNvSpPr/>
          <p:nvPr/>
        </p:nvSpPr>
        <p:spPr>
          <a:xfrm>
            <a:off x="11" y="38978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rot="-3901349">
            <a:off x="5683099" y="4372216"/>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3"/>
          <p:cNvSpPr/>
          <p:nvPr/>
        </p:nvSpPr>
        <p:spPr>
          <a:xfrm>
            <a:off x="2699525" y="44907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3"/>
          <p:cNvSpPr/>
          <p:nvPr/>
        </p:nvSpPr>
        <p:spPr>
          <a:xfrm rot="-7435659">
            <a:off x="6072921" y="503266"/>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7310371" y="4490718"/>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40" name="Shape 140"/>
        <p:cNvGrpSpPr/>
        <p:nvPr/>
      </p:nvGrpSpPr>
      <p:grpSpPr>
        <a:xfrm>
          <a:off x="0" y="0"/>
          <a:ext cx="0" cy="0"/>
          <a:chOff x="0" y="0"/>
          <a:chExt cx="0" cy="0"/>
        </a:xfrm>
      </p:grpSpPr>
      <p:sp>
        <p:nvSpPr>
          <p:cNvPr id="141" name="Google Shape;141;p4"/>
          <p:cNvSpPr txBox="1"/>
          <p:nvPr>
            <p:ph idx="1" type="subTitle"/>
          </p:nvPr>
        </p:nvSpPr>
        <p:spPr>
          <a:xfrm>
            <a:off x="924250" y="2110575"/>
            <a:ext cx="6572400" cy="2422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US">
                <a:solidFill>
                  <a:srgbClr val="212121"/>
                </a:solidFill>
              </a:rPr>
              <a:t>Research objectives determine in what ways the purpose will be achieved. The research aim is separated into subsections. These subsections are smaller steps that define the objectives of the research. </a:t>
            </a:r>
            <a:endParaRPr>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142" name="Google Shape;142;p4"/>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43" name="Google Shape;143;p4"/>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144" name="Google Shape;144;p4"/>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145" name="Google Shape;145;p4"/>
          <p:cNvPicPr preferRelativeResize="0"/>
          <p:nvPr/>
        </p:nvPicPr>
        <p:blipFill rotWithShape="1">
          <a:blip r:embed="rId6">
            <a:alphaModFix/>
          </a:blip>
          <a:srcRect b="0" l="0" r="0" t="0"/>
          <a:stretch/>
        </p:blipFill>
        <p:spPr>
          <a:xfrm>
            <a:off x="3652296" y="4"/>
            <a:ext cx="752475" cy="920940"/>
          </a:xfrm>
          <a:prstGeom prst="rect">
            <a:avLst/>
          </a:prstGeom>
          <a:noFill/>
          <a:ln>
            <a:noFill/>
          </a:ln>
        </p:spPr>
      </p:pic>
      <p:pic>
        <p:nvPicPr>
          <p:cNvPr id="146" name="Google Shape;146;p4"/>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147" name="Google Shape;147;p4"/>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148" name="Google Shape;148;p4"/>
          <p:cNvPicPr preferRelativeResize="0"/>
          <p:nvPr/>
        </p:nvPicPr>
        <p:blipFill rotWithShape="1">
          <a:blip r:embed="rId9">
            <a:alphaModFix/>
          </a:blip>
          <a:srcRect b="0" l="0" r="0" t="0"/>
          <a:stretch/>
        </p:blipFill>
        <p:spPr>
          <a:xfrm>
            <a:off x="4052641" y="4265487"/>
            <a:ext cx="828048" cy="796200"/>
          </a:xfrm>
          <a:prstGeom prst="rect">
            <a:avLst/>
          </a:prstGeom>
          <a:noFill/>
          <a:ln>
            <a:noFill/>
          </a:ln>
        </p:spPr>
      </p:pic>
      <p:sp>
        <p:nvSpPr>
          <p:cNvPr id="149" name="Google Shape;149;p4"/>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4"/>
          <p:cNvSpPr/>
          <p:nvPr/>
        </p:nvSpPr>
        <p:spPr>
          <a:xfrm rot="-3901349">
            <a:off x="7989961" y="3246307"/>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4"/>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4"/>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4"/>
          <p:cNvSpPr/>
          <p:nvPr/>
        </p:nvSpPr>
        <p:spPr>
          <a:xfrm rot="-7435659">
            <a:off x="6072921" y="503266"/>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4"/>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4"/>
          <p:cNvSpPr txBox="1"/>
          <p:nvPr>
            <p:ph type="ctrTitle"/>
          </p:nvPr>
        </p:nvSpPr>
        <p:spPr>
          <a:xfrm>
            <a:off x="99062" y="12717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What Is Research Objective?</a:t>
            </a:r>
            <a:endParaRPr b="1">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59" name="Shape 159"/>
        <p:cNvGrpSpPr/>
        <p:nvPr/>
      </p:nvGrpSpPr>
      <p:grpSpPr>
        <a:xfrm>
          <a:off x="0" y="0"/>
          <a:ext cx="0" cy="0"/>
          <a:chOff x="0" y="0"/>
          <a:chExt cx="0" cy="0"/>
        </a:xfrm>
      </p:grpSpPr>
      <p:sp>
        <p:nvSpPr>
          <p:cNvPr id="160" name="Google Shape;160;gef6c122f6e_0_11"/>
          <p:cNvSpPr txBox="1"/>
          <p:nvPr>
            <p:ph idx="1" type="subTitle"/>
          </p:nvPr>
        </p:nvSpPr>
        <p:spPr>
          <a:xfrm>
            <a:off x="958838" y="2286075"/>
            <a:ext cx="6977100" cy="2805300"/>
          </a:xfrm>
          <a:prstGeom prst="rect">
            <a:avLst/>
          </a:prstGeom>
          <a:noFill/>
          <a:ln>
            <a:noFill/>
          </a:ln>
        </p:spPr>
        <p:txBody>
          <a:bodyPr anchorCtr="0" anchor="t" bIns="91425" lIns="91425" spcFirstLastPara="1" rIns="91425" wrap="square" tIns="91425">
            <a:noAutofit/>
          </a:bodyPr>
          <a:lstStyle/>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Understand the concepts of climate change and mental health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Understand the relationship between climate change and mental health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Determine the frequency and intensity of climate change news consumption among young adults </a:t>
            </a:r>
            <a:endParaRPr>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161" name="Google Shape;161;gef6c122f6e_0_11"/>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62" name="Google Shape;162;gef6c122f6e_0_11"/>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163" name="Google Shape;163;gef6c122f6e_0_11"/>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164" name="Google Shape;164;gef6c122f6e_0_11"/>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165" name="Google Shape;165;gef6c122f6e_0_11"/>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166" name="Google Shape;166;gef6c122f6e_0_11"/>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167" name="Google Shape;167;gef6c122f6e_0_11"/>
          <p:cNvPicPr preferRelativeResize="0"/>
          <p:nvPr/>
        </p:nvPicPr>
        <p:blipFill rotWithShape="1">
          <a:blip r:embed="rId9">
            <a:alphaModFix/>
          </a:blip>
          <a:srcRect b="0" l="0" r="0" t="0"/>
          <a:stretch/>
        </p:blipFill>
        <p:spPr>
          <a:xfrm>
            <a:off x="4116204" y="4237775"/>
            <a:ext cx="828048" cy="796200"/>
          </a:xfrm>
          <a:prstGeom prst="rect">
            <a:avLst/>
          </a:prstGeom>
          <a:noFill/>
          <a:ln>
            <a:noFill/>
          </a:ln>
        </p:spPr>
      </p:pic>
      <p:sp>
        <p:nvSpPr>
          <p:cNvPr id="168" name="Google Shape;168;gef6c122f6e_0_11"/>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gef6c122f6e_0_11"/>
          <p:cNvSpPr/>
          <p:nvPr/>
        </p:nvSpPr>
        <p:spPr>
          <a:xfrm rot="-3901349">
            <a:off x="7989997" y="324631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gef6c122f6e_0_11"/>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gef6c122f6e_0_11"/>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gef6c122f6e_0_11"/>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gef6c122f6e_0_11"/>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gef6c122f6e_0_11"/>
          <p:cNvSpPr txBox="1"/>
          <p:nvPr>
            <p:ph type="ctrTitle"/>
          </p:nvPr>
        </p:nvSpPr>
        <p:spPr>
          <a:xfrm>
            <a:off x="178987" y="14472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None/>
            </a:pPr>
            <a:r>
              <a:rPr b="1" lang="en-US" sz="3800">
                <a:solidFill>
                  <a:srgbClr val="C00000"/>
                </a:solidFill>
              </a:rPr>
              <a:t>Example Of Research Objectives </a:t>
            </a:r>
            <a:endParaRPr b="1" sz="380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78" name="Shape 178"/>
        <p:cNvGrpSpPr/>
        <p:nvPr/>
      </p:nvGrpSpPr>
      <p:grpSpPr>
        <a:xfrm>
          <a:off x="0" y="0"/>
          <a:ext cx="0" cy="0"/>
          <a:chOff x="0" y="0"/>
          <a:chExt cx="0" cy="0"/>
        </a:xfrm>
      </p:grpSpPr>
      <p:sp>
        <p:nvSpPr>
          <p:cNvPr id="179" name="Google Shape;179;gf6a34fbfce_0_10"/>
          <p:cNvSpPr txBox="1"/>
          <p:nvPr>
            <p:ph idx="1" type="subTitle"/>
          </p:nvPr>
        </p:nvSpPr>
        <p:spPr>
          <a:xfrm>
            <a:off x="958850" y="2286075"/>
            <a:ext cx="6667500" cy="1770900"/>
          </a:xfrm>
          <a:prstGeom prst="rect">
            <a:avLst/>
          </a:prstGeom>
          <a:noFill/>
          <a:ln>
            <a:noFill/>
          </a:ln>
        </p:spPr>
        <p:txBody>
          <a:bodyPr anchorCtr="0" anchor="t" bIns="91425" lIns="91425" spcFirstLastPara="1" rIns="91425" wrap="square" tIns="91425">
            <a:noAutofit/>
          </a:bodyPr>
          <a:lstStyle/>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Determine how the frequency and intensity of news affects the mental health of young adults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Develop recommendations for clinical practice in the field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180" name="Google Shape;180;gf6a34fbfce_0_10"/>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81" name="Google Shape;181;gf6a34fbfce_0_10"/>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182" name="Google Shape;182;gf6a34fbfce_0_10"/>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183" name="Google Shape;183;gf6a34fbfce_0_10"/>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184" name="Google Shape;184;gf6a34fbfce_0_10"/>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185" name="Google Shape;185;gf6a34fbfce_0_10"/>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186" name="Google Shape;186;gf6a34fbfce_0_10"/>
          <p:cNvPicPr preferRelativeResize="0"/>
          <p:nvPr/>
        </p:nvPicPr>
        <p:blipFill rotWithShape="1">
          <a:blip r:embed="rId9">
            <a:alphaModFix/>
          </a:blip>
          <a:srcRect b="0" l="0" r="0" t="0"/>
          <a:stretch/>
        </p:blipFill>
        <p:spPr>
          <a:xfrm>
            <a:off x="4116204" y="4237775"/>
            <a:ext cx="828048" cy="796200"/>
          </a:xfrm>
          <a:prstGeom prst="rect">
            <a:avLst/>
          </a:prstGeom>
          <a:noFill/>
          <a:ln>
            <a:noFill/>
          </a:ln>
        </p:spPr>
      </p:pic>
      <p:sp>
        <p:nvSpPr>
          <p:cNvPr id="187" name="Google Shape;187;gf6a34fbfce_0_10"/>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gf6a34fbfce_0_10"/>
          <p:cNvSpPr/>
          <p:nvPr/>
        </p:nvSpPr>
        <p:spPr>
          <a:xfrm rot="-3901349">
            <a:off x="7989976" y="3246360"/>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gf6a34fbfce_0_10"/>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gf6a34fbfce_0_10"/>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gf6a34fbfce_0_10"/>
          <p:cNvSpPr/>
          <p:nvPr/>
        </p:nvSpPr>
        <p:spPr>
          <a:xfrm rot="-7435659">
            <a:off x="6072807" y="50321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gf6a34fbfce_0_10"/>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gf6a34fbfce_0_10"/>
          <p:cNvSpPr txBox="1"/>
          <p:nvPr>
            <p:ph type="ctrTitle"/>
          </p:nvPr>
        </p:nvSpPr>
        <p:spPr>
          <a:xfrm>
            <a:off x="178987" y="14472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None/>
            </a:pPr>
            <a:r>
              <a:rPr b="1" lang="en-US" sz="3800">
                <a:solidFill>
                  <a:srgbClr val="C00000"/>
                </a:solidFill>
              </a:rPr>
              <a:t>Example Of Research Objectives </a:t>
            </a:r>
            <a:endParaRPr b="1" sz="380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97" name="Shape 197"/>
        <p:cNvGrpSpPr/>
        <p:nvPr/>
      </p:nvGrpSpPr>
      <p:grpSpPr>
        <a:xfrm>
          <a:off x="0" y="0"/>
          <a:ext cx="0" cy="0"/>
          <a:chOff x="0" y="0"/>
          <a:chExt cx="0" cy="0"/>
        </a:xfrm>
      </p:grpSpPr>
      <p:sp>
        <p:nvSpPr>
          <p:cNvPr id="198" name="Google Shape;198;gf5e952e96d_0_9"/>
          <p:cNvSpPr txBox="1"/>
          <p:nvPr>
            <p:ph idx="1" type="subTitle"/>
          </p:nvPr>
        </p:nvSpPr>
        <p:spPr>
          <a:xfrm>
            <a:off x="1546275" y="2547950"/>
            <a:ext cx="5967900" cy="1778100"/>
          </a:xfrm>
          <a:prstGeom prst="rect">
            <a:avLst/>
          </a:prstGeom>
          <a:noFill/>
          <a:ln>
            <a:noFill/>
          </a:ln>
        </p:spPr>
        <p:txBody>
          <a:bodyPr anchorCtr="0" anchor="t" bIns="91425" lIns="91425" spcFirstLastPara="1" rIns="91425" wrap="square" tIns="91425">
            <a:noAutofit/>
          </a:bodyPr>
          <a:lstStyle/>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The way they are worded are different</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The focus of the two are different</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The purpose of the two are different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The way they are presented are different</a:t>
            </a:r>
            <a:endParaRPr>
              <a:solidFill>
                <a:srgbClr val="212121"/>
              </a:solidFill>
            </a:endParaRPr>
          </a:p>
        </p:txBody>
      </p:sp>
      <p:pic>
        <p:nvPicPr>
          <p:cNvPr id="199" name="Google Shape;199;gf5e952e96d_0_9"/>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00" name="Google Shape;200;gf5e952e96d_0_9"/>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01" name="Google Shape;201;gf5e952e96d_0_9"/>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202" name="Google Shape;202;gf5e952e96d_0_9"/>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03" name="Google Shape;203;gf5e952e96d_0_9"/>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04" name="Google Shape;204;gf5e952e96d_0_9"/>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205" name="Google Shape;205;gf5e952e96d_0_9"/>
          <p:cNvPicPr preferRelativeResize="0"/>
          <p:nvPr/>
        </p:nvPicPr>
        <p:blipFill rotWithShape="1">
          <a:blip r:embed="rId9">
            <a:alphaModFix/>
          </a:blip>
          <a:srcRect b="0" l="0" r="0" t="0"/>
          <a:stretch/>
        </p:blipFill>
        <p:spPr>
          <a:xfrm>
            <a:off x="4116204" y="4237775"/>
            <a:ext cx="828048" cy="796200"/>
          </a:xfrm>
          <a:prstGeom prst="rect">
            <a:avLst/>
          </a:prstGeom>
          <a:noFill/>
          <a:ln>
            <a:noFill/>
          </a:ln>
        </p:spPr>
      </p:pic>
      <p:sp>
        <p:nvSpPr>
          <p:cNvPr id="206" name="Google Shape;206;gf5e952e96d_0_9"/>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gf5e952e96d_0_9"/>
          <p:cNvSpPr/>
          <p:nvPr/>
        </p:nvSpPr>
        <p:spPr>
          <a:xfrm rot="-3901349">
            <a:off x="7989976" y="3246360"/>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gf5e952e96d_0_9"/>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gf5e952e96d_0_9"/>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gf5e952e96d_0_9"/>
          <p:cNvSpPr/>
          <p:nvPr/>
        </p:nvSpPr>
        <p:spPr>
          <a:xfrm rot="-7435659">
            <a:off x="6072807" y="50321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gf5e952e96d_0_9"/>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gf5e952e96d_0_9"/>
          <p:cNvSpPr txBox="1"/>
          <p:nvPr>
            <p:ph type="ctrTitle"/>
          </p:nvPr>
        </p:nvSpPr>
        <p:spPr>
          <a:xfrm>
            <a:off x="178987" y="1722393"/>
            <a:ext cx="8222100" cy="8388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None/>
            </a:pPr>
            <a:r>
              <a:rPr b="1" lang="en-US" sz="3800">
                <a:solidFill>
                  <a:srgbClr val="C00000"/>
                </a:solidFill>
              </a:rPr>
              <a:t>Differentiate Research Between Aims &amp; Objectives</a:t>
            </a:r>
            <a:endParaRPr b="1" sz="380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16" name="Shape 216"/>
        <p:cNvGrpSpPr/>
        <p:nvPr/>
      </p:nvGrpSpPr>
      <p:grpSpPr>
        <a:xfrm>
          <a:off x="0" y="0"/>
          <a:ext cx="0" cy="0"/>
          <a:chOff x="0" y="0"/>
          <a:chExt cx="0" cy="0"/>
        </a:xfrm>
      </p:grpSpPr>
      <p:sp>
        <p:nvSpPr>
          <p:cNvPr id="217" name="Google Shape;217;gf5e952e96d_0_29"/>
          <p:cNvSpPr txBox="1"/>
          <p:nvPr>
            <p:ph idx="1" type="subTitle"/>
          </p:nvPr>
        </p:nvSpPr>
        <p:spPr>
          <a:xfrm>
            <a:off x="1019613" y="2082775"/>
            <a:ext cx="7021200" cy="2422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Answer the “why” question of the research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Answer the “what” question of the research </a:t>
            </a:r>
            <a:endParaRPr>
              <a:solidFill>
                <a:srgbClr val="212121"/>
              </a:solidFill>
            </a:endParaRPr>
          </a:p>
          <a:p>
            <a:pPr indent="-361950" lvl="0" marL="457200" rtl="0" algn="l">
              <a:lnSpc>
                <a:spcPct val="100000"/>
              </a:lnSpc>
              <a:spcBef>
                <a:spcPts val="0"/>
              </a:spcBef>
              <a:spcAft>
                <a:spcPts val="0"/>
              </a:spcAft>
              <a:buClr>
                <a:srgbClr val="212121"/>
              </a:buClr>
              <a:buSzPts val="2100"/>
              <a:buAutoNum type="arabicPeriod"/>
            </a:pPr>
            <a:r>
              <a:rPr lang="en-US">
                <a:solidFill>
                  <a:srgbClr val="212121"/>
                </a:solidFill>
              </a:rPr>
              <a:t>Answer the “how” question of the research </a:t>
            </a:r>
            <a:r>
              <a:rPr lang="en-US">
                <a:solidFill>
                  <a:srgbClr val="212121"/>
                </a:solidFill>
              </a:rPr>
              <a:t>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4572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18" name="Google Shape;218;gf5e952e96d_0_29"/>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19" name="Google Shape;219;gf5e952e96d_0_29"/>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20" name="Google Shape;220;gf5e952e96d_0_29"/>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221" name="Google Shape;221;gf5e952e96d_0_29"/>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22" name="Google Shape;222;gf5e952e96d_0_29"/>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23" name="Google Shape;223;gf5e952e96d_0_29"/>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224" name="Google Shape;224;gf5e952e96d_0_29"/>
          <p:cNvPicPr preferRelativeResize="0"/>
          <p:nvPr/>
        </p:nvPicPr>
        <p:blipFill rotWithShape="1">
          <a:blip r:embed="rId9">
            <a:alphaModFix/>
          </a:blip>
          <a:srcRect b="0" l="0" r="0" t="0"/>
          <a:stretch/>
        </p:blipFill>
        <p:spPr>
          <a:xfrm>
            <a:off x="4116204" y="4237775"/>
            <a:ext cx="828048" cy="796200"/>
          </a:xfrm>
          <a:prstGeom prst="rect">
            <a:avLst/>
          </a:prstGeom>
          <a:noFill/>
          <a:ln>
            <a:noFill/>
          </a:ln>
        </p:spPr>
      </p:pic>
      <p:sp>
        <p:nvSpPr>
          <p:cNvPr id="225" name="Google Shape;225;gf5e952e96d_0_29"/>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gf5e952e96d_0_29"/>
          <p:cNvSpPr/>
          <p:nvPr/>
        </p:nvSpPr>
        <p:spPr>
          <a:xfrm rot="-3901349">
            <a:off x="7989976" y="3246360"/>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gf5e952e96d_0_29"/>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gf5e952e96d_0_29"/>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gf5e952e96d_0_29"/>
          <p:cNvSpPr/>
          <p:nvPr/>
        </p:nvSpPr>
        <p:spPr>
          <a:xfrm rot="-7435659">
            <a:off x="6072807" y="50321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gf5e952e96d_0_29"/>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gf5e952e96d_0_29"/>
          <p:cNvSpPr txBox="1"/>
          <p:nvPr>
            <p:ph type="ctrTitle"/>
          </p:nvPr>
        </p:nvSpPr>
        <p:spPr>
          <a:xfrm>
            <a:off x="419187" y="1561118"/>
            <a:ext cx="8222100" cy="8388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22807"/>
              <a:buNone/>
            </a:pPr>
            <a:r>
              <a:rPr b="1" lang="en-US" sz="3800">
                <a:solidFill>
                  <a:srgbClr val="C00000"/>
                </a:solidFill>
              </a:rPr>
              <a:t>Key Points To Remember While Drafting Research Aim</a:t>
            </a:r>
            <a:endParaRPr b="1" sz="380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35" name="Shape 235"/>
        <p:cNvGrpSpPr/>
        <p:nvPr/>
      </p:nvGrpSpPr>
      <p:grpSpPr>
        <a:xfrm>
          <a:off x="0" y="0"/>
          <a:ext cx="0" cy="0"/>
          <a:chOff x="0" y="0"/>
          <a:chExt cx="0" cy="0"/>
        </a:xfrm>
      </p:grpSpPr>
      <p:sp>
        <p:nvSpPr>
          <p:cNvPr id="236" name="Google Shape;236;gf5e952e96d_0_49"/>
          <p:cNvSpPr txBox="1"/>
          <p:nvPr>
            <p:ph idx="1" type="subTitle"/>
          </p:nvPr>
        </p:nvSpPr>
        <p:spPr>
          <a:xfrm>
            <a:off x="913300" y="2082763"/>
            <a:ext cx="7021200" cy="2422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US">
                <a:solidFill>
                  <a:srgbClr val="212121"/>
                </a:solidFill>
              </a:rPr>
              <a:t>Specific: </a:t>
            </a:r>
            <a:r>
              <a:rPr lang="en-US">
                <a:solidFill>
                  <a:srgbClr val="212121"/>
                </a:solidFill>
              </a:rPr>
              <a:t>The objectives are worded as specific tasks you need to achieve. They should not be vague. </a:t>
            </a:r>
            <a:br>
              <a:rPr lang="en-US">
                <a:solidFill>
                  <a:srgbClr val="212121"/>
                </a:solidFill>
              </a:rPr>
            </a:br>
            <a:endParaRPr>
              <a:solidFill>
                <a:srgbClr val="212121"/>
              </a:solidFill>
            </a:endParaRPr>
          </a:p>
          <a:p>
            <a:pPr indent="0" lvl="0" marL="0" rtl="0" algn="l">
              <a:lnSpc>
                <a:spcPct val="100000"/>
              </a:lnSpc>
              <a:spcBef>
                <a:spcPts val="0"/>
              </a:spcBef>
              <a:spcAft>
                <a:spcPts val="0"/>
              </a:spcAft>
              <a:buNone/>
            </a:pPr>
            <a:r>
              <a:rPr b="1" lang="en-US">
                <a:solidFill>
                  <a:srgbClr val="212121"/>
                </a:solidFill>
              </a:rPr>
              <a:t>Measurable:</a:t>
            </a:r>
            <a:r>
              <a:rPr lang="en-US">
                <a:solidFill>
                  <a:srgbClr val="212121"/>
                </a:solidFill>
              </a:rPr>
              <a:t> The objectives are measurable, meaning that they allow you to see how much of them have been achieved and how much are left to work on.  </a:t>
            </a:r>
            <a:endParaRPr>
              <a:solidFill>
                <a:srgbClr val="212121"/>
              </a:solidFill>
            </a:endParaRPr>
          </a:p>
          <a:p>
            <a:pPr indent="0" lvl="0" marL="0" rtl="0" algn="l">
              <a:lnSpc>
                <a:spcPct val="100000"/>
              </a:lnSpc>
              <a:spcBef>
                <a:spcPts val="0"/>
              </a:spcBef>
              <a:spcAft>
                <a:spcPts val="0"/>
              </a:spcAft>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0" rtl="0" algn="l">
              <a:lnSpc>
                <a:spcPct val="100000"/>
              </a:lnSpc>
              <a:spcBef>
                <a:spcPts val="0"/>
              </a:spcBef>
              <a:spcAft>
                <a:spcPts val="0"/>
              </a:spcAft>
              <a:buSzPts val="2100"/>
              <a:buNone/>
            </a:pPr>
            <a:r>
              <a:t/>
            </a:r>
            <a:endParaRPr>
              <a:solidFill>
                <a:srgbClr val="212121"/>
              </a:solidFill>
            </a:endParaRPr>
          </a:p>
          <a:p>
            <a:pPr indent="0" lvl="0" marL="4572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37" name="Google Shape;237;gf5e952e96d_0_49"/>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38" name="Google Shape;238;gf5e952e96d_0_49"/>
          <p:cNvPicPr preferRelativeResize="0"/>
          <p:nvPr/>
        </p:nvPicPr>
        <p:blipFill rotWithShape="1">
          <a:blip r:embed="rId4">
            <a:alphaModFix/>
          </a:blip>
          <a:srcRect b="0" l="0" r="0" t="0"/>
          <a:stretch/>
        </p:blipFill>
        <p:spPr>
          <a:xfrm>
            <a:off x="-3" y="4262963"/>
            <a:ext cx="1028700" cy="1000125"/>
          </a:xfrm>
          <a:prstGeom prst="rect">
            <a:avLst/>
          </a:prstGeom>
          <a:noFill/>
          <a:ln>
            <a:noFill/>
          </a:ln>
        </p:spPr>
      </p:pic>
      <p:pic>
        <p:nvPicPr>
          <p:cNvPr id="239" name="Google Shape;239;gf5e952e96d_0_49"/>
          <p:cNvPicPr preferRelativeResize="0"/>
          <p:nvPr/>
        </p:nvPicPr>
        <p:blipFill rotWithShape="1">
          <a:blip r:embed="rId5">
            <a:alphaModFix/>
          </a:blip>
          <a:srcRect b="0" l="0" r="0" t="0"/>
          <a:stretch/>
        </p:blipFill>
        <p:spPr>
          <a:xfrm rot="-2700000">
            <a:off x="8148827" y="1879830"/>
            <a:ext cx="847725" cy="971550"/>
          </a:xfrm>
          <a:prstGeom prst="rect">
            <a:avLst/>
          </a:prstGeom>
          <a:noFill/>
          <a:ln>
            <a:noFill/>
          </a:ln>
        </p:spPr>
      </p:pic>
      <p:pic>
        <p:nvPicPr>
          <p:cNvPr id="240" name="Google Shape;240;gf5e952e96d_0_49"/>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41" name="Google Shape;241;gf5e952e96d_0_49"/>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42" name="Google Shape;242;gf5e952e96d_0_49"/>
          <p:cNvPicPr preferRelativeResize="0"/>
          <p:nvPr/>
        </p:nvPicPr>
        <p:blipFill rotWithShape="1">
          <a:blip r:embed="rId8">
            <a:alphaModFix/>
          </a:blip>
          <a:srcRect b="0" l="0" r="0" t="0"/>
          <a:stretch/>
        </p:blipFill>
        <p:spPr>
          <a:xfrm>
            <a:off x="-4812" y="2246002"/>
            <a:ext cx="752475" cy="895350"/>
          </a:xfrm>
          <a:prstGeom prst="rect">
            <a:avLst/>
          </a:prstGeom>
          <a:noFill/>
          <a:ln>
            <a:noFill/>
          </a:ln>
        </p:spPr>
      </p:pic>
      <p:pic>
        <p:nvPicPr>
          <p:cNvPr id="243" name="Google Shape;243;gf5e952e96d_0_49"/>
          <p:cNvPicPr preferRelativeResize="0"/>
          <p:nvPr/>
        </p:nvPicPr>
        <p:blipFill rotWithShape="1">
          <a:blip r:embed="rId9">
            <a:alphaModFix/>
          </a:blip>
          <a:srcRect b="0" l="0" r="0" t="0"/>
          <a:stretch/>
        </p:blipFill>
        <p:spPr>
          <a:xfrm>
            <a:off x="4116216" y="4364925"/>
            <a:ext cx="828048" cy="796200"/>
          </a:xfrm>
          <a:prstGeom prst="rect">
            <a:avLst/>
          </a:prstGeom>
          <a:noFill/>
          <a:ln>
            <a:noFill/>
          </a:ln>
        </p:spPr>
      </p:pic>
      <p:sp>
        <p:nvSpPr>
          <p:cNvPr id="244" name="Google Shape;244;gf5e952e96d_0_49"/>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gf5e952e96d_0_49"/>
          <p:cNvSpPr/>
          <p:nvPr/>
        </p:nvSpPr>
        <p:spPr>
          <a:xfrm rot="-3901349">
            <a:off x="7989976" y="3246360"/>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gf5e952e96d_0_49"/>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gf5e952e96d_0_49"/>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gf5e952e96d_0_49"/>
          <p:cNvSpPr/>
          <p:nvPr/>
        </p:nvSpPr>
        <p:spPr>
          <a:xfrm rot="-7435659">
            <a:off x="6072807" y="50321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gf5e952e96d_0_49"/>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gf5e952e96d_0_49"/>
          <p:cNvSpPr txBox="1"/>
          <p:nvPr>
            <p:ph type="ctrTitle"/>
          </p:nvPr>
        </p:nvSpPr>
        <p:spPr>
          <a:xfrm>
            <a:off x="239912" y="1364281"/>
            <a:ext cx="8222100" cy="8388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22807"/>
              <a:buNone/>
            </a:pPr>
            <a:r>
              <a:rPr b="1" lang="en-US" sz="3800">
                <a:solidFill>
                  <a:srgbClr val="C00000"/>
                </a:solidFill>
              </a:rPr>
              <a:t>Key Points To Remember While Drafting Research Objectives</a:t>
            </a:r>
            <a:endParaRPr b="1" sz="3800">
              <a:solidFill>
                <a:srgbClr val="C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