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 id="214748366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y="5143500" cx="9144000"/>
  <p:notesSz cx="6858000" cy="9144000"/>
  <p:embeddedFontLst>
    <p:embeddedFont>
      <p:font typeface="Robo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9" roundtripDataSignature="AMtx7miRbBDDr1Muo2vnr0b96TNHkXF4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ACFA8C9-0840-4658-A26C-16FD1B5A8834}">
  <a:tblStyle styleId="{7ACFA8C9-0840-4658-A26C-16FD1B5A8834}"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customschemas.google.com/relationships/presentationmetadata" Target="metadata"/><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ef6c122f6e_0_9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3" name="Google Shape;333;gef6c122f6e_0_9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ef6c122f6e_0_1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2" name="Google Shape;352;gef6c122f6e_0_1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gef6c122f6e_0_1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1" name="Google Shape;371;gef6c122f6e_0_1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ef6c122f6e_0_15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0" name="Google Shape;390;gef6c122f6e_0_1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ef6c122f6e_0_2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ef6c122f6e_0_2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ef6c122f6e_0_37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8" name="Google Shape;428;gef6c122f6e_0_3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gef6c122f6e_0_39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7" name="Google Shape;447;gef6c122f6e_0_3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gef6c122f6e_0_4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6" name="Google Shape;466;gef6c122f6e_0_4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6" name="Google Shape;19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ef6c122f6e_0_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5" name="Google Shape;235;gef6c122f6e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ef6c122f6e_0_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5" name="Google Shape;255;gef6c122f6e_0_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ef6c122f6e_0_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5" name="Google Shape;275;gef6c122f6e_0_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5" name="Google Shape;29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ef6c122f6e_0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4" name="Google Shape;314;gef6c122f6e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13"/>
          <p:cNvGrpSpPr/>
          <p:nvPr/>
        </p:nvGrpSpPr>
        <p:grpSpPr>
          <a:xfrm>
            <a:off x="6098378" y="5"/>
            <a:ext cx="3045625" cy="2030570"/>
            <a:chOff x="6098378" y="5"/>
            <a:chExt cx="3045625" cy="2030570"/>
          </a:xfrm>
        </p:grpSpPr>
        <p:sp>
          <p:nvSpPr>
            <p:cNvPr id="11" name="Google Shape;11;p1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 name="Google Shape;16;p13"/>
          <p:cNvSpPr txBox="1"/>
          <p:nvPr>
            <p:ph type="ctrTitle"/>
          </p:nvPr>
        </p:nvSpPr>
        <p:spPr>
          <a:xfrm>
            <a:off x="598100" y="1775222"/>
            <a:ext cx="8222100" cy="838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4200"/>
              <a:buNone/>
              <a:defRPr sz="4200">
                <a:solidFill>
                  <a:schemeClr val="lt1"/>
                </a:solidFill>
              </a:defRPr>
            </a:lvl1pPr>
            <a:lvl2pPr lvl="1" algn="l">
              <a:lnSpc>
                <a:spcPct val="100000"/>
              </a:lnSpc>
              <a:spcBef>
                <a:spcPts val="0"/>
              </a:spcBef>
              <a:spcAft>
                <a:spcPts val="0"/>
              </a:spcAft>
              <a:buClr>
                <a:schemeClr val="lt1"/>
              </a:buClr>
              <a:buSzPts val="4200"/>
              <a:buNone/>
              <a:defRPr sz="4200">
                <a:solidFill>
                  <a:schemeClr val="lt1"/>
                </a:solidFill>
              </a:defRPr>
            </a:lvl2pPr>
            <a:lvl3pPr lvl="2" algn="l">
              <a:lnSpc>
                <a:spcPct val="100000"/>
              </a:lnSpc>
              <a:spcBef>
                <a:spcPts val="0"/>
              </a:spcBef>
              <a:spcAft>
                <a:spcPts val="0"/>
              </a:spcAft>
              <a:buClr>
                <a:schemeClr val="lt1"/>
              </a:buClr>
              <a:buSzPts val="4200"/>
              <a:buNone/>
              <a:defRPr sz="4200">
                <a:solidFill>
                  <a:schemeClr val="lt1"/>
                </a:solidFill>
              </a:defRPr>
            </a:lvl3pPr>
            <a:lvl4pPr lvl="3" algn="l">
              <a:lnSpc>
                <a:spcPct val="100000"/>
              </a:lnSpc>
              <a:spcBef>
                <a:spcPts val="0"/>
              </a:spcBef>
              <a:spcAft>
                <a:spcPts val="0"/>
              </a:spcAft>
              <a:buClr>
                <a:schemeClr val="lt1"/>
              </a:buClr>
              <a:buSzPts val="4200"/>
              <a:buNone/>
              <a:defRPr sz="4200">
                <a:solidFill>
                  <a:schemeClr val="lt1"/>
                </a:solidFill>
              </a:defRPr>
            </a:lvl4pPr>
            <a:lvl5pPr lvl="4" algn="l">
              <a:lnSpc>
                <a:spcPct val="100000"/>
              </a:lnSpc>
              <a:spcBef>
                <a:spcPts val="0"/>
              </a:spcBef>
              <a:spcAft>
                <a:spcPts val="0"/>
              </a:spcAft>
              <a:buClr>
                <a:schemeClr val="lt1"/>
              </a:buClr>
              <a:buSzPts val="4200"/>
              <a:buNone/>
              <a:defRPr sz="4200">
                <a:solidFill>
                  <a:schemeClr val="lt1"/>
                </a:solidFill>
              </a:defRPr>
            </a:lvl5pPr>
            <a:lvl6pPr lvl="5" algn="l">
              <a:lnSpc>
                <a:spcPct val="100000"/>
              </a:lnSpc>
              <a:spcBef>
                <a:spcPts val="0"/>
              </a:spcBef>
              <a:spcAft>
                <a:spcPts val="0"/>
              </a:spcAft>
              <a:buClr>
                <a:schemeClr val="lt1"/>
              </a:buClr>
              <a:buSzPts val="4200"/>
              <a:buNone/>
              <a:defRPr sz="4200">
                <a:solidFill>
                  <a:schemeClr val="lt1"/>
                </a:solidFill>
              </a:defRPr>
            </a:lvl6pPr>
            <a:lvl7pPr lvl="6" algn="l">
              <a:lnSpc>
                <a:spcPct val="100000"/>
              </a:lnSpc>
              <a:spcBef>
                <a:spcPts val="0"/>
              </a:spcBef>
              <a:spcAft>
                <a:spcPts val="0"/>
              </a:spcAft>
              <a:buClr>
                <a:schemeClr val="lt1"/>
              </a:buClr>
              <a:buSzPts val="4200"/>
              <a:buNone/>
              <a:defRPr sz="4200">
                <a:solidFill>
                  <a:schemeClr val="lt1"/>
                </a:solidFill>
              </a:defRPr>
            </a:lvl7pPr>
            <a:lvl8pPr lvl="7" algn="l">
              <a:lnSpc>
                <a:spcPct val="100000"/>
              </a:lnSpc>
              <a:spcBef>
                <a:spcPts val="0"/>
              </a:spcBef>
              <a:spcAft>
                <a:spcPts val="0"/>
              </a:spcAft>
              <a:buClr>
                <a:schemeClr val="lt1"/>
              </a:buClr>
              <a:buSzPts val="4200"/>
              <a:buNone/>
              <a:defRPr sz="4200">
                <a:solidFill>
                  <a:schemeClr val="lt1"/>
                </a:solidFill>
              </a:defRPr>
            </a:lvl8pPr>
            <a:lvl9pPr lvl="8" algn="l">
              <a:lnSpc>
                <a:spcPct val="100000"/>
              </a:lnSpc>
              <a:spcBef>
                <a:spcPts val="0"/>
              </a:spcBef>
              <a:spcAft>
                <a:spcPts val="0"/>
              </a:spcAft>
              <a:buClr>
                <a:schemeClr val="lt1"/>
              </a:buClr>
              <a:buSzPts val="4200"/>
              <a:buNone/>
              <a:defRPr sz="4200">
                <a:solidFill>
                  <a:schemeClr val="lt1"/>
                </a:solidFill>
              </a:defRPr>
            </a:lvl9pPr>
          </a:lstStyle>
          <a:p/>
        </p:txBody>
      </p:sp>
      <p:sp>
        <p:nvSpPr>
          <p:cNvPr id="17" name="Google Shape;17;p13"/>
          <p:cNvSpPr txBox="1"/>
          <p:nvPr>
            <p:ph idx="1" type="subTitle"/>
          </p:nvPr>
        </p:nvSpPr>
        <p:spPr>
          <a:xfrm>
            <a:off x="598088" y="2715913"/>
            <a:ext cx="8222100" cy="432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100"/>
              <a:buNone/>
              <a:defRPr sz="2100">
                <a:solidFill>
                  <a:schemeClr val="lt1"/>
                </a:solidFill>
              </a:defRPr>
            </a:lvl1pPr>
            <a:lvl2pPr lvl="1" algn="l">
              <a:lnSpc>
                <a:spcPct val="100000"/>
              </a:lnSpc>
              <a:spcBef>
                <a:spcPts val="0"/>
              </a:spcBef>
              <a:spcAft>
                <a:spcPts val="0"/>
              </a:spcAft>
              <a:buClr>
                <a:schemeClr val="lt1"/>
              </a:buClr>
              <a:buSzPts val="2100"/>
              <a:buNone/>
              <a:defRPr sz="2100">
                <a:solidFill>
                  <a:schemeClr val="lt1"/>
                </a:solidFill>
              </a:defRPr>
            </a:lvl2pPr>
            <a:lvl3pPr lvl="2" algn="l">
              <a:lnSpc>
                <a:spcPct val="100000"/>
              </a:lnSpc>
              <a:spcBef>
                <a:spcPts val="0"/>
              </a:spcBef>
              <a:spcAft>
                <a:spcPts val="0"/>
              </a:spcAft>
              <a:buClr>
                <a:schemeClr val="lt1"/>
              </a:buClr>
              <a:buSzPts val="2100"/>
              <a:buNone/>
              <a:defRPr sz="2100">
                <a:solidFill>
                  <a:schemeClr val="lt1"/>
                </a:solidFill>
              </a:defRPr>
            </a:lvl3pPr>
            <a:lvl4pPr lvl="3" algn="l">
              <a:lnSpc>
                <a:spcPct val="100000"/>
              </a:lnSpc>
              <a:spcBef>
                <a:spcPts val="0"/>
              </a:spcBef>
              <a:spcAft>
                <a:spcPts val="0"/>
              </a:spcAft>
              <a:buClr>
                <a:schemeClr val="lt1"/>
              </a:buClr>
              <a:buSzPts val="2100"/>
              <a:buNone/>
              <a:defRPr sz="2100">
                <a:solidFill>
                  <a:schemeClr val="lt1"/>
                </a:solidFill>
              </a:defRPr>
            </a:lvl4pPr>
            <a:lvl5pPr lvl="4" algn="l">
              <a:lnSpc>
                <a:spcPct val="100000"/>
              </a:lnSpc>
              <a:spcBef>
                <a:spcPts val="0"/>
              </a:spcBef>
              <a:spcAft>
                <a:spcPts val="0"/>
              </a:spcAft>
              <a:buClr>
                <a:schemeClr val="lt1"/>
              </a:buClr>
              <a:buSzPts val="2100"/>
              <a:buNone/>
              <a:defRPr sz="2100">
                <a:solidFill>
                  <a:schemeClr val="lt1"/>
                </a:solidFill>
              </a:defRPr>
            </a:lvl5pPr>
            <a:lvl6pPr lvl="5" algn="l">
              <a:lnSpc>
                <a:spcPct val="100000"/>
              </a:lnSpc>
              <a:spcBef>
                <a:spcPts val="0"/>
              </a:spcBef>
              <a:spcAft>
                <a:spcPts val="0"/>
              </a:spcAft>
              <a:buClr>
                <a:schemeClr val="lt1"/>
              </a:buClr>
              <a:buSzPts val="2100"/>
              <a:buNone/>
              <a:defRPr sz="2100">
                <a:solidFill>
                  <a:schemeClr val="lt1"/>
                </a:solidFill>
              </a:defRPr>
            </a:lvl6pPr>
            <a:lvl7pPr lvl="6" algn="l">
              <a:lnSpc>
                <a:spcPct val="100000"/>
              </a:lnSpc>
              <a:spcBef>
                <a:spcPts val="0"/>
              </a:spcBef>
              <a:spcAft>
                <a:spcPts val="0"/>
              </a:spcAft>
              <a:buClr>
                <a:schemeClr val="lt1"/>
              </a:buClr>
              <a:buSzPts val="2100"/>
              <a:buNone/>
              <a:defRPr sz="2100">
                <a:solidFill>
                  <a:schemeClr val="lt1"/>
                </a:solidFill>
              </a:defRPr>
            </a:lvl7pPr>
            <a:lvl8pPr lvl="7" algn="l">
              <a:lnSpc>
                <a:spcPct val="100000"/>
              </a:lnSpc>
              <a:spcBef>
                <a:spcPts val="0"/>
              </a:spcBef>
              <a:spcAft>
                <a:spcPts val="0"/>
              </a:spcAft>
              <a:buClr>
                <a:schemeClr val="lt1"/>
              </a:buClr>
              <a:buSzPts val="2100"/>
              <a:buNone/>
              <a:defRPr sz="2100">
                <a:solidFill>
                  <a:schemeClr val="lt1"/>
                </a:solidFill>
              </a:defRPr>
            </a:lvl8pPr>
            <a:lvl9pPr lvl="8" algn="l">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13"/>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22"/>
          <p:cNvGrpSpPr/>
          <p:nvPr/>
        </p:nvGrpSpPr>
        <p:grpSpPr>
          <a:xfrm>
            <a:off x="6098378" y="5"/>
            <a:ext cx="3045625" cy="2030570"/>
            <a:chOff x="6098378" y="5"/>
            <a:chExt cx="3045625" cy="2030570"/>
          </a:xfrm>
        </p:grpSpPr>
        <p:sp>
          <p:nvSpPr>
            <p:cNvPr id="71" name="Google Shape;71;p2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2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2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2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2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6" name="Google Shape;76;p22"/>
          <p:cNvSpPr txBox="1"/>
          <p:nvPr>
            <p:ph hasCustomPrompt="1" type="title"/>
          </p:nvPr>
        </p:nvSpPr>
        <p:spPr>
          <a:xfrm>
            <a:off x="311700" y="1256050"/>
            <a:ext cx="8520600" cy="2030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2000"/>
              <a:buNone/>
              <a:defRPr sz="12000">
                <a:solidFill>
                  <a:schemeClr val="lt1"/>
                </a:solidFill>
              </a:defRPr>
            </a:lvl1pPr>
            <a:lvl2pPr lvl="1" algn="ctr">
              <a:lnSpc>
                <a:spcPct val="100000"/>
              </a:lnSpc>
              <a:spcBef>
                <a:spcPts val="0"/>
              </a:spcBef>
              <a:spcAft>
                <a:spcPts val="0"/>
              </a:spcAft>
              <a:buClr>
                <a:schemeClr val="lt1"/>
              </a:buClr>
              <a:buSzPts val="12000"/>
              <a:buNone/>
              <a:defRPr sz="12000">
                <a:solidFill>
                  <a:schemeClr val="lt1"/>
                </a:solidFill>
              </a:defRPr>
            </a:lvl2pPr>
            <a:lvl3pPr lvl="2" algn="ctr">
              <a:lnSpc>
                <a:spcPct val="100000"/>
              </a:lnSpc>
              <a:spcBef>
                <a:spcPts val="0"/>
              </a:spcBef>
              <a:spcAft>
                <a:spcPts val="0"/>
              </a:spcAft>
              <a:buClr>
                <a:schemeClr val="lt1"/>
              </a:buClr>
              <a:buSzPts val="12000"/>
              <a:buNone/>
              <a:defRPr sz="12000">
                <a:solidFill>
                  <a:schemeClr val="lt1"/>
                </a:solidFill>
              </a:defRPr>
            </a:lvl3pPr>
            <a:lvl4pPr lvl="3" algn="ctr">
              <a:lnSpc>
                <a:spcPct val="100000"/>
              </a:lnSpc>
              <a:spcBef>
                <a:spcPts val="0"/>
              </a:spcBef>
              <a:spcAft>
                <a:spcPts val="0"/>
              </a:spcAft>
              <a:buClr>
                <a:schemeClr val="lt1"/>
              </a:buClr>
              <a:buSzPts val="12000"/>
              <a:buNone/>
              <a:defRPr sz="12000">
                <a:solidFill>
                  <a:schemeClr val="lt1"/>
                </a:solidFill>
              </a:defRPr>
            </a:lvl4pPr>
            <a:lvl5pPr lvl="4" algn="ctr">
              <a:lnSpc>
                <a:spcPct val="100000"/>
              </a:lnSpc>
              <a:spcBef>
                <a:spcPts val="0"/>
              </a:spcBef>
              <a:spcAft>
                <a:spcPts val="0"/>
              </a:spcAft>
              <a:buClr>
                <a:schemeClr val="lt1"/>
              </a:buClr>
              <a:buSzPts val="12000"/>
              <a:buNone/>
              <a:defRPr sz="12000">
                <a:solidFill>
                  <a:schemeClr val="lt1"/>
                </a:solidFill>
              </a:defRPr>
            </a:lvl5pPr>
            <a:lvl6pPr lvl="5" algn="ctr">
              <a:lnSpc>
                <a:spcPct val="100000"/>
              </a:lnSpc>
              <a:spcBef>
                <a:spcPts val="0"/>
              </a:spcBef>
              <a:spcAft>
                <a:spcPts val="0"/>
              </a:spcAft>
              <a:buClr>
                <a:schemeClr val="lt1"/>
              </a:buClr>
              <a:buSzPts val="12000"/>
              <a:buNone/>
              <a:defRPr sz="12000">
                <a:solidFill>
                  <a:schemeClr val="lt1"/>
                </a:solidFill>
              </a:defRPr>
            </a:lvl6pPr>
            <a:lvl7pPr lvl="6" algn="ctr">
              <a:lnSpc>
                <a:spcPct val="100000"/>
              </a:lnSpc>
              <a:spcBef>
                <a:spcPts val="0"/>
              </a:spcBef>
              <a:spcAft>
                <a:spcPts val="0"/>
              </a:spcAft>
              <a:buClr>
                <a:schemeClr val="lt1"/>
              </a:buClr>
              <a:buSzPts val="12000"/>
              <a:buNone/>
              <a:defRPr sz="12000">
                <a:solidFill>
                  <a:schemeClr val="lt1"/>
                </a:solidFill>
              </a:defRPr>
            </a:lvl7pPr>
            <a:lvl8pPr lvl="7" algn="ctr">
              <a:lnSpc>
                <a:spcPct val="100000"/>
              </a:lnSpc>
              <a:spcBef>
                <a:spcPts val="0"/>
              </a:spcBef>
              <a:spcAft>
                <a:spcPts val="0"/>
              </a:spcAft>
              <a:buClr>
                <a:schemeClr val="lt1"/>
              </a:buClr>
              <a:buSzPts val="12000"/>
              <a:buNone/>
              <a:defRPr sz="12000">
                <a:solidFill>
                  <a:schemeClr val="lt1"/>
                </a:solidFill>
              </a:defRPr>
            </a:lvl8pPr>
            <a:lvl9pPr lvl="8" algn="ctr">
              <a:lnSpc>
                <a:spcPct val="100000"/>
              </a:lnSpc>
              <a:spcBef>
                <a:spcPts val="0"/>
              </a:spcBef>
              <a:spcAft>
                <a:spcPts val="0"/>
              </a:spcAft>
              <a:buClr>
                <a:schemeClr val="lt1"/>
              </a:buClr>
              <a:buSzPts val="12000"/>
              <a:buNone/>
              <a:defRPr sz="12000">
                <a:solidFill>
                  <a:schemeClr val="lt1"/>
                </a:solidFill>
              </a:defRPr>
            </a:lvl9pPr>
          </a:lstStyle>
          <a:p>
            <a:r>
              <a:t>xx%</a:t>
            </a:r>
          </a:p>
        </p:txBody>
      </p:sp>
      <p:sp>
        <p:nvSpPr>
          <p:cNvPr id="77" name="Google Shape;77;p22"/>
          <p:cNvSpPr txBox="1"/>
          <p:nvPr>
            <p:ph idx="1" type="body"/>
          </p:nvPr>
        </p:nvSpPr>
        <p:spPr>
          <a:xfrm>
            <a:off x="311700" y="3369225"/>
            <a:ext cx="8520600" cy="12819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Clr>
                <a:schemeClr val="lt1"/>
              </a:buClr>
              <a:buSzPts val="1800"/>
              <a:buChar char="●"/>
              <a:defRPr>
                <a:solidFill>
                  <a:schemeClr val="lt1"/>
                </a:solidFill>
              </a:defRPr>
            </a:lvl1pPr>
            <a:lvl2pPr indent="-317500" lvl="1" marL="914400" algn="ctr">
              <a:lnSpc>
                <a:spcPct val="115000"/>
              </a:lnSpc>
              <a:spcBef>
                <a:spcPts val="0"/>
              </a:spcBef>
              <a:spcAft>
                <a:spcPts val="0"/>
              </a:spcAft>
              <a:buClr>
                <a:schemeClr val="lt1"/>
              </a:buClr>
              <a:buSzPts val="1400"/>
              <a:buChar char="○"/>
              <a:defRPr>
                <a:solidFill>
                  <a:schemeClr val="lt1"/>
                </a:solidFill>
              </a:defRPr>
            </a:lvl2pPr>
            <a:lvl3pPr indent="-317500" lvl="2" marL="1371600" algn="ctr">
              <a:lnSpc>
                <a:spcPct val="115000"/>
              </a:lnSpc>
              <a:spcBef>
                <a:spcPts val="0"/>
              </a:spcBef>
              <a:spcAft>
                <a:spcPts val="0"/>
              </a:spcAft>
              <a:buClr>
                <a:schemeClr val="lt1"/>
              </a:buClr>
              <a:buSzPts val="1400"/>
              <a:buChar char="■"/>
              <a:defRPr>
                <a:solidFill>
                  <a:schemeClr val="lt1"/>
                </a:solidFill>
              </a:defRPr>
            </a:lvl3pPr>
            <a:lvl4pPr indent="-317500" lvl="3" marL="1828800" algn="ctr">
              <a:lnSpc>
                <a:spcPct val="115000"/>
              </a:lnSpc>
              <a:spcBef>
                <a:spcPts val="0"/>
              </a:spcBef>
              <a:spcAft>
                <a:spcPts val="0"/>
              </a:spcAft>
              <a:buClr>
                <a:schemeClr val="lt1"/>
              </a:buClr>
              <a:buSzPts val="1400"/>
              <a:buChar char="●"/>
              <a:defRPr>
                <a:solidFill>
                  <a:schemeClr val="lt1"/>
                </a:solidFill>
              </a:defRPr>
            </a:lvl4pPr>
            <a:lvl5pPr indent="-317500" lvl="4" marL="2286000" algn="ctr">
              <a:lnSpc>
                <a:spcPct val="115000"/>
              </a:lnSpc>
              <a:spcBef>
                <a:spcPts val="0"/>
              </a:spcBef>
              <a:spcAft>
                <a:spcPts val="0"/>
              </a:spcAft>
              <a:buClr>
                <a:schemeClr val="lt1"/>
              </a:buClr>
              <a:buSzPts val="1400"/>
              <a:buChar char="○"/>
              <a:defRPr>
                <a:solidFill>
                  <a:schemeClr val="lt1"/>
                </a:solidFill>
              </a:defRPr>
            </a:lvl5pPr>
            <a:lvl6pPr indent="-317500" lvl="5" marL="2743200" algn="ctr">
              <a:lnSpc>
                <a:spcPct val="115000"/>
              </a:lnSpc>
              <a:spcBef>
                <a:spcPts val="0"/>
              </a:spcBef>
              <a:spcAft>
                <a:spcPts val="0"/>
              </a:spcAft>
              <a:buClr>
                <a:schemeClr val="lt1"/>
              </a:buClr>
              <a:buSzPts val="1400"/>
              <a:buChar char="■"/>
              <a:defRPr>
                <a:solidFill>
                  <a:schemeClr val="lt1"/>
                </a:solidFill>
              </a:defRPr>
            </a:lvl6pPr>
            <a:lvl7pPr indent="-317500" lvl="6" marL="3200400" algn="ctr">
              <a:lnSpc>
                <a:spcPct val="115000"/>
              </a:lnSpc>
              <a:spcBef>
                <a:spcPts val="0"/>
              </a:spcBef>
              <a:spcAft>
                <a:spcPts val="0"/>
              </a:spcAft>
              <a:buClr>
                <a:schemeClr val="lt1"/>
              </a:buClr>
              <a:buSzPts val="1400"/>
              <a:buChar char="●"/>
              <a:defRPr>
                <a:solidFill>
                  <a:schemeClr val="lt1"/>
                </a:solidFill>
              </a:defRPr>
            </a:lvl7pPr>
            <a:lvl8pPr indent="-317500" lvl="7" marL="3657600" algn="ctr">
              <a:lnSpc>
                <a:spcPct val="115000"/>
              </a:lnSpc>
              <a:spcBef>
                <a:spcPts val="0"/>
              </a:spcBef>
              <a:spcAft>
                <a:spcPts val="0"/>
              </a:spcAft>
              <a:buClr>
                <a:schemeClr val="lt1"/>
              </a:buClr>
              <a:buSzPts val="1400"/>
              <a:buChar char="○"/>
              <a:defRPr>
                <a:solidFill>
                  <a:schemeClr val="lt1"/>
                </a:solidFill>
              </a:defRPr>
            </a:lvl8pPr>
            <a:lvl9pPr indent="-317500" lvl="8" marL="4114800" algn="ctr">
              <a:lnSpc>
                <a:spcPct val="115000"/>
              </a:lnSpc>
              <a:spcBef>
                <a:spcPts val="0"/>
              </a:spcBef>
              <a:spcAft>
                <a:spcPts val="0"/>
              </a:spcAft>
              <a:buClr>
                <a:schemeClr val="lt1"/>
              </a:buClr>
              <a:buSzPts val="1400"/>
              <a:buChar char="■"/>
              <a:defRPr>
                <a:solidFill>
                  <a:schemeClr val="lt1"/>
                </a:solidFill>
              </a:defRPr>
            </a:lvl9pPr>
          </a:lstStyle>
          <a:p/>
        </p:txBody>
      </p:sp>
      <p:sp>
        <p:nvSpPr>
          <p:cNvPr id="78" name="Google Shape;78;p22"/>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23"/>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85" name="Shape 85"/>
        <p:cNvGrpSpPr/>
        <p:nvPr/>
      </p:nvGrpSpPr>
      <p:grpSpPr>
        <a:xfrm>
          <a:off x="0" y="0"/>
          <a:ext cx="0" cy="0"/>
          <a:chOff x="0" y="0"/>
          <a:chExt cx="0" cy="0"/>
        </a:xfrm>
      </p:grpSpPr>
      <p:grpSp>
        <p:nvGrpSpPr>
          <p:cNvPr id="86" name="Google Shape;86;gef6c122f6e_0_292"/>
          <p:cNvGrpSpPr/>
          <p:nvPr/>
        </p:nvGrpSpPr>
        <p:grpSpPr>
          <a:xfrm>
            <a:off x="6098378" y="5"/>
            <a:ext cx="3045625" cy="2030570"/>
            <a:chOff x="6098378" y="5"/>
            <a:chExt cx="3045625" cy="2030570"/>
          </a:xfrm>
        </p:grpSpPr>
        <p:sp>
          <p:nvSpPr>
            <p:cNvPr id="87" name="Google Shape;87;gef6c122f6e_0_29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gef6c122f6e_0_29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gef6c122f6e_0_29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gef6c122f6e_0_29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gef6c122f6e_0_29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2" name="Google Shape;92;gef6c122f6e_0_29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p:txBody>
      </p:sp>
      <p:sp>
        <p:nvSpPr>
          <p:cNvPr id="93" name="Google Shape;93;gef6c122f6e_0_29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chemeClr val="lt1"/>
              </a:buClr>
              <a:buSzPts val="2100"/>
              <a:buNone/>
              <a:defRPr sz="2100">
                <a:solidFill>
                  <a:schemeClr val="lt1"/>
                </a:solidFill>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p:txBody>
      </p:sp>
      <p:sp>
        <p:nvSpPr>
          <p:cNvPr id="94" name="Google Shape;94;gef6c122f6e_0_29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95" name="Shape 95"/>
        <p:cNvGrpSpPr/>
        <p:nvPr/>
      </p:nvGrpSpPr>
      <p:grpSpPr>
        <a:xfrm>
          <a:off x="0" y="0"/>
          <a:ext cx="0" cy="0"/>
          <a:chOff x="0" y="0"/>
          <a:chExt cx="0" cy="0"/>
        </a:xfrm>
      </p:grpSpPr>
      <p:grpSp>
        <p:nvGrpSpPr>
          <p:cNvPr id="96" name="Google Shape;96;gef6c122f6e_0_302"/>
          <p:cNvGrpSpPr/>
          <p:nvPr/>
        </p:nvGrpSpPr>
        <p:grpSpPr>
          <a:xfrm>
            <a:off x="6098378" y="5"/>
            <a:ext cx="3045625" cy="2030570"/>
            <a:chOff x="6098378" y="5"/>
            <a:chExt cx="3045625" cy="2030570"/>
          </a:xfrm>
        </p:grpSpPr>
        <p:sp>
          <p:nvSpPr>
            <p:cNvPr id="97" name="Google Shape;97;gef6c122f6e_0_30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ef6c122f6e_0_30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ef6c122f6e_0_30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ef6c122f6e_0_30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ef6c122f6e_0_30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2" name="Google Shape;102;gef6c122f6e_0_302"/>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lt1"/>
              </a:buClr>
              <a:buSzPts val="4200"/>
              <a:buNone/>
              <a:defRPr sz="42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p:txBody>
      </p:sp>
      <p:sp>
        <p:nvSpPr>
          <p:cNvPr id="103" name="Google Shape;103;gef6c122f6e_0_30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4" name="Shape 104"/>
        <p:cNvGrpSpPr/>
        <p:nvPr/>
      </p:nvGrpSpPr>
      <p:grpSpPr>
        <a:xfrm>
          <a:off x="0" y="0"/>
          <a:ext cx="0" cy="0"/>
          <a:chOff x="0" y="0"/>
          <a:chExt cx="0" cy="0"/>
        </a:xfrm>
      </p:grpSpPr>
      <p:grpSp>
        <p:nvGrpSpPr>
          <p:cNvPr id="105" name="Google Shape;105;gef6c122f6e_0_311"/>
          <p:cNvGrpSpPr/>
          <p:nvPr/>
        </p:nvGrpSpPr>
        <p:grpSpPr>
          <a:xfrm>
            <a:off x="0" y="3903669"/>
            <a:ext cx="9144000" cy="1239925"/>
            <a:chOff x="0" y="3903669"/>
            <a:chExt cx="9144000" cy="1239925"/>
          </a:xfrm>
        </p:grpSpPr>
        <p:sp>
          <p:nvSpPr>
            <p:cNvPr id="106" name="Google Shape;106;gef6c122f6e_0_311"/>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gef6c122f6e_0_311"/>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gef6c122f6e_0_311"/>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gef6c122f6e_0_311"/>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gef6c122f6e_0_311"/>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1" name="Google Shape;111;gef6c122f6e_0_311"/>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12" name="Google Shape;112;gef6c122f6e_0_311"/>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13" name="Google Shape;113;gef6c122f6e_0_3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14" name="Shape 114"/>
        <p:cNvGrpSpPr/>
        <p:nvPr/>
      </p:nvGrpSpPr>
      <p:grpSpPr>
        <a:xfrm>
          <a:off x="0" y="0"/>
          <a:ext cx="0" cy="0"/>
          <a:chOff x="0" y="0"/>
          <a:chExt cx="0" cy="0"/>
        </a:xfrm>
      </p:grpSpPr>
      <p:sp>
        <p:nvSpPr>
          <p:cNvPr id="115" name="Google Shape;115;gef6c122f6e_0_321"/>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16" name="Google Shape;116;gef6c122f6e_0_321"/>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17" name="Google Shape;117;gef6c122f6e_0_321"/>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18" name="Google Shape;118;gef6c122f6e_0_32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9" name="Shape 119"/>
        <p:cNvGrpSpPr/>
        <p:nvPr/>
      </p:nvGrpSpPr>
      <p:grpSpPr>
        <a:xfrm>
          <a:off x="0" y="0"/>
          <a:ext cx="0" cy="0"/>
          <a:chOff x="0" y="0"/>
          <a:chExt cx="0" cy="0"/>
        </a:xfrm>
      </p:grpSpPr>
      <p:sp>
        <p:nvSpPr>
          <p:cNvPr id="120" name="Google Shape;120;gef6c122f6e_0_32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21" name="Google Shape;121;gef6c122f6e_0_32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22" name="Shape 122"/>
        <p:cNvGrpSpPr/>
        <p:nvPr/>
      </p:nvGrpSpPr>
      <p:grpSpPr>
        <a:xfrm>
          <a:off x="0" y="0"/>
          <a:ext cx="0" cy="0"/>
          <a:chOff x="0" y="0"/>
          <a:chExt cx="0" cy="0"/>
        </a:xfrm>
      </p:grpSpPr>
      <p:sp>
        <p:nvSpPr>
          <p:cNvPr id="123" name="Google Shape;123;gef6c122f6e_0_329"/>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124" name="Google Shape;124;gef6c122f6e_0_329"/>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125" name="Google Shape;125;gef6c122f6e_0_32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126" name="Shape 126"/>
        <p:cNvGrpSpPr/>
        <p:nvPr/>
      </p:nvGrpSpPr>
      <p:grpSpPr>
        <a:xfrm>
          <a:off x="0" y="0"/>
          <a:ext cx="0" cy="0"/>
          <a:chOff x="0" y="0"/>
          <a:chExt cx="0" cy="0"/>
        </a:xfrm>
      </p:grpSpPr>
      <p:grpSp>
        <p:nvGrpSpPr>
          <p:cNvPr id="127" name="Google Shape;127;gef6c122f6e_0_333"/>
          <p:cNvGrpSpPr/>
          <p:nvPr/>
        </p:nvGrpSpPr>
        <p:grpSpPr>
          <a:xfrm>
            <a:off x="6098378" y="5"/>
            <a:ext cx="3045625" cy="2030570"/>
            <a:chOff x="6098378" y="5"/>
            <a:chExt cx="3045625" cy="2030570"/>
          </a:xfrm>
        </p:grpSpPr>
        <p:sp>
          <p:nvSpPr>
            <p:cNvPr id="128" name="Google Shape;128;gef6c122f6e_0_333"/>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ef6c122f6e_0_333"/>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gef6c122f6e_0_333"/>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ef6c122f6e_0_333"/>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gef6c122f6e_0_333"/>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3" name="Google Shape;133;gef6c122f6e_0_333"/>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34" name="Google Shape;134;gef6c122f6e_0_33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35" name="Shape 135"/>
        <p:cNvGrpSpPr/>
        <p:nvPr/>
      </p:nvGrpSpPr>
      <p:grpSpPr>
        <a:xfrm>
          <a:off x="0" y="0"/>
          <a:ext cx="0" cy="0"/>
          <a:chOff x="0" y="0"/>
          <a:chExt cx="0" cy="0"/>
        </a:xfrm>
      </p:grpSpPr>
      <p:sp>
        <p:nvSpPr>
          <p:cNvPr id="136" name="Google Shape;136;gef6c122f6e_0_342"/>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7" name="Google Shape;137;gef6c122f6e_0_342"/>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138" name="Google Shape;138;gef6c122f6e_0_342"/>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39" name="Google Shape;139;gef6c122f6e_0_342"/>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40" name="Google Shape;140;gef6c122f6e_0_342"/>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0"/>
              </a:spcBef>
              <a:spcAft>
                <a:spcPts val="0"/>
              </a:spcAft>
              <a:buClr>
                <a:schemeClr val="lt1"/>
              </a:buClr>
              <a:buSzPts val="1400"/>
              <a:buChar char="○"/>
              <a:defRPr>
                <a:solidFill>
                  <a:schemeClr val="lt1"/>
                </a:solidFill>
              </a:defRPr>
            </a:lvl2pPr>
            <a:lvl3pPr indent="-317500" lvl="2" marL="1371600" rtl="0">
              <a:spcBef>
                <a:spcPts val="0"/>
              </a:spcBef>
              <a:spcAft>
                <a:spcPts val="0"/>
              </a:spcAft>
              <a:buClr>
                <a:schemeClr val="lt1"/>
              </a:buClr>
              <a:buSzPts val="1400"/>
              <a:buChar char="■"/>
              <a:defRPr>
                <a:solidFill>
                  <a:schemeClr val="lt1"/>
                </a:solidFill>
              </a:defRPr>
            </a:lvl3pPr>
            <a:lvl4pPr indent="-317500" lvl="3" marL="1828800" rtl="0">
              <a:spcBef>
                <a:spcPts val="0"/>
              </a:spcBef>
              <a:spcAft>
                <a:spcPts val="0"/>
              </a:spcAft>
              <a:buClr>
                <a:schemeClr val="lt1"/>
              </a:buClr>
              <a:buSzPts val="1400"/>
              <a:buChar char="●"/>
              <a:defRPr>
                <a:solidFill>
                  <a:schemeClr val="lt1"/>
                </a:solidFill>
              </a:defRPr>
            </a:lvl4pPr>
            <a:lvl5pPr indent="-317500" lvl="4" marL="2286000" rtl="0">
              <a:spcBef>
                <a:spcPts val="0"/>
              </a:spcBef>
              <a:spcAft>
                <a:spcPts val="0"/>
              </a:spcAft>
              <a:buClr>
                <a:schemeClr val="lt1"/>
              </a:buClr>
              <a:buSzPts val="1400"/>
              <a:buChar char="○"/>
              <a:defRPr>
                <a:solidFill>
                  <a:schemeClr val="lt1"/>
                </a:solidFill>
              </a:defRPr>
            </a:lvl5pPr>
            <a:lvl6pPr indent="-317500" lvl="5" marL="2743200" rtl="0">
              <a:spcBef>
                <a:spcPts val="0"/>
              </a:spcBef>
              <a:spcAft>
                <a:spcPts val="0"/>
              </a:spcAft>
              <a:buClr>
                <a:schemeClr val="lt1"/>
              </a:buClr>
              <a:buSzPts val="1400"/>
              <a:buChar char="■"/>
              <a:defRPr>
                <a:solidFill>
                  <a:schemeClr val="lt1"/>
                </a:solidFill>
              </a:defRPr>
            </a:lvl6pPr>
            <a:lvl7pPr indent="-317500" lvl="6" marL="3200400" rtl="0">
              <a:spcBef>
                <a:spcPts val="0"/>
              </a:spcBef>
              <a:spcAft>
                <a:spcPts val="0"/>
              </a:spcAft>
              <a:buClr>
                <a:schemeClr val="lt1"/>
              </a:buClr>
              <a:buSzPts val="1400"/>
              <a:buChar char="●"/>
              <a:defRPr>
                <a:solidFill>
                  <a:schemeClr val="lt1"/>
                </a:solidFill>
              </a:defRPr>
            </a:lvl7pPr>
            <a:lvl8pPr indent="-317500" lvl="7" marL="3657600" rtl="0">
              <a:spcBef>
                <a:spcPts val="0"/>
              </a:spcBef>
              <a:spcAft>
                <a:spcPts val="0"/>
              </a:spcAft>
              <a:buClr>
                <a:schemeClr val="lt1"/>
              </a:buClr>
              <a:buSzPts val="1400"/>
              <a:buChar char="○"/>
              <a:defRPr>
                <a:solidFill>
                  <a:schemeClr val="lt1"/>
                </a:solidFill>
              </a:defRPr>
            </a:lvl8pPr>
            <a:lvl9pPr indent="-317500" lvl="8" marL="4114800" rtl="0">
              <a:spcBef>
                <a:spcPts val="0"/>
              </a:spcBef>
              <a:spcAft>
                <a:spcPts val="0"/>
              </a:spcAft>
              <a:buClr>
                <a:schemeClr val="lt1"/>
              </a:buClr>
              <a:buSzPts val="1400"/>
              <a:buChar char="■"/>
              <a:defRPr>
                <a:solidFill>
                  <a:schemeClr val="lt1"/>
                </a:solidFill>
              </a:defRPr>
            </a:lvl9pPr>
          </a:lstStyle>
          <a:p/>
        </p:txBody>
      </p:sp>
      <p:sp>
        <p:nvSpPr>
          <p:cNvPr id="141" name="Google Shape;141;gef6c122f6e_0_34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14"/>
          <p:cNvGrpSpPr/>
          <p:nvPr/>
        </p:nvGrpSpPr>
        <p:grpSpPr>
          <a:xfrm>
            <a:off x="6098378" y="5"/>
            <a:ext cx="3045625" cy="2030570"/>
            <a:chOff x="6098378" y="5"/>
            <a:chExt cx="3045625" cy="2030570"/>
          </a:xfrm>
        </p:grpSpPr>
        <p:sp>
          <p:nvSpPr>
            <p:cNvPr id="21" name="Google Shape;21;p14"/>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4"/>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4"/>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4"/>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4"/>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6" name="Google Shape;26;p14"/>
          <p:cNvSpPr txBox="1"/>
          <p:nvPr>
            <p:ph type="title"/>
          </p:nvPr>
        </p:nvSpPr>
        <p:spPr>
          <a:xfrm>
            <a:off x="598100" y="2152347"/>
            <a:ext cx="8222100" cy="838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200"/>
              <a:buNone/>
              <a:defRPr sz="4200">
                <a:solidFill>
                  <a:schemeClr val="lt1"/>
                </a:solidFill>
              </a:defRPr>
            </a:lvl1pPr>
            <a:lvl2pPr lvl="1" algn="l">
              <a:lnSpc>
                <a:spcPct val="100000"/>
              </a:lnSpc>
              <a:spcBef>
                <a:spcPts val="0"/>
              </a:spcBef>
              <a:spcAft>
                <a:spcPts val="0"/>
              </a:spcAft>
              <a:buClr>
                <a:schemeClr val="lt1"/>
              </a:buClr>
              <a:buSzPts val="4200"/>
              <a:buNone/>
              <a:defRPr sz="4200">
                <a:solidFill>
                  <a:schemeClr val="lt1"/>
                </a:solidFill>
              </a:defRPr>
            </a:lvl2pPr>
            <a:lvl3pPr lvl="2" algn="l">
              <a:lnSpc>
                <a:spcPct val="100000"/>
              </a:lnSpc>
              <a:spcBef>
                <a:spcPts val="0"/>
              </a:spcBef>
              <a:spcAft>
                <a:spcPts val="0"/>
              </a:spcAft>
              <a:buClr>
                <a:schemeClr val="lt1"/>
              </a:buClr>
              <a:buSzPts val="4200"/>
              <a:buNone/>
              <a:defRPr sz="4200">
                <a:solidFill>
                  <a:schemeClr val="lt1"/>
                </a:solidFill>
              </a:defRPr>
            </a:lvl3pPr>
            <a:lvl4pPr lvl="3" algn="l">
              <a:lnSpc>
                <a:spcPct val="100000"/>
              </a:lnSpc>
              <a:spcBef>
                <a:spcPts val="0"/>
              </a:spcBef>
              <a:spcAft>
                <a:spcPts val="0"/>
              </a:spcAft>
              <a:buClr>
                <a:schemeClr val="lt1"/>
              </a:buClr>
              <a:buSzPts val="4200"/>
              <a:buNone/>
              <a:defRPr sz="4200">
                <a:solidFill>
                  <a:schemeClr val="lt1"/>
                </a:solidFill>
              </a:defRPr>
            </a:lvl4pPr>
            <a:lvl5pPr lvl="4" algn="l">
              <a:lnSpc>
                <a:spcPct val="100000"/>
              </a:lnSpc>
              <a:spcBef>
                <a:spcPts val="0"/>
              </a:spcBef>
              <a:spcAft>
                <a:spcPts val="0"/>
              </a:spcAft>
              <a:buClr>
                <a:schemeClr val="lt1"/>
              </a:buClr>
              <a:buSzPts val="4200"/>
              <a:buNone/>
              <a:defRPr sz="4200">
                <a:solidFill>
                  <a:schemeClr val="lt1"/>
                </a:solidFill>
              </a:defRPr>
            </a:lvl5pPr>
            <a:lvl6pPr lvl="5" algn="l">
              <a:lnSpc>
                <a:spcPct val="100000"/>
              </a:lnSpc>
              <a:spcBef>
                <a:spcPts val="0"/>
              </a:spcBef>
              <a:spcAft>
                <a:spcPts val="0"/>
              </a:spcAft>
              <a:buClr>
                <a:schemeClr val="lt1"/>
              </a:buClr>
              <a:buSzPts val="4200"/>
              <a:buNone/>
              <a:defRPr sz="4200">
                <a:solidFill>
                  <a:schemeClr val="lt1"/>
                </a:solidFill>
              </a:defRPr>
            </a:lvl6pPr>
            <a:lvl7pPr lvl="6" algn="l">
              <a:lnSpc>
                <a:spcPct val="100000"/>
              </a:lnSpc>
              <a:spcBef>
                <a:spcPts val="0"/>
              </a:spcBef>
              <a:spcAft>
                <a:spcPts val="0"/>
              </a:spcAft>
              <a:buClr>
                <a:schemeClr val="lt1"/>
              </a:buClr>
              <a:buSzPts val="4200"/>
              <a:buNone/>
              <a:defRPr sz="4200">
                <a:solidFill>
                  <a:schemeClr val="lt1"/>
                </a:solidFill>
              </a:defRPr>
            </a:lvl7pPr>
            <a:lvl8pPr lvl="7" algn="l">
              <a:lnSpc>
                <a:spcPct val="100000"/>
              </a:lnSpc>
              <a:spcBef>
                <a:spcPts val="0"/>
              </a:spcBef>
              <a:spcAft>
                <a:spcPts val="0"/>
              </a:spcAft>
              <a:buClr>
                <a:schemeClr val="lt1"/>
              </a:buClr>
              <a:buSzPts val="4200"/>
              <a:buNone/>
              <a:defRPr sz="4200">
                <a:solidFill>
                  <a:schemeClr val="lt1"/>
                </a:solidFill>
              </a:defRPr>
            </a:lvl8pPr>
            <a:lvl9pPr lvl="8" algn="l">
              <a:lnSpc>
                <a:spcPct val="100000"/>
              </a:lnSpc>
              <a:spcBef>
                <a:spcPts val="0"/>
              </a:spcBef>
              <a:spcAft>
                <a:spcPts val="0"/>
              </a:spcAft>
              <a:buClr>
                <a:schemeClr val="lt1"/>
              </a:buClr>
              <a:buSzPts val="4200"/>
              <a:buNone/>
              <a:defRPr sz="4200">
                <a:solidFill>
                  <a:schemeClr val="lt1"/>
                </a:solidFill>
              </a:defRPr>
            </a:lvl9pPr>
          </a:lstStyle>
          <a:p/>
        </p:txBody>
      </p:sp>
      <p:sp>
        <p:nvSpPr>
          <p:cNvPr id="27" name="Google Shape;27;p14"/>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42" name="Shape 142"/>
        <p:cNvGrpSpPr/>
        <p:nvPr/>
      </p:nvGrpSpPr>
      <p:grpSpPr>
        <a:xfrm>
          <a:off x="0" y="0"/>
          <a:ext cx="0" cy="0"/>
          <a:chOff x="0" y="0"/>
          <a:chExt cx="0" cy="0"/>
        </a:xfrm>
      </p:grpSpPr>
      <p:sp>
        <p:nvSpPr>
          <p:cNvPr id="143" name="Google Shape;143;gef6c122f6e_0_349"/>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144" name="Google Shape;144;gef6c122f6e_0_34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145" name="Shape 145"/>
        <p:cNvGrpSpPr/>
        <p:nvPr/>
      </p:nvGrpSpPr>
      <p:grpSpPr>
        <a:xfrm>
          <a:off x="0" y="0"/>
          <a:ext cx="0" cy="0"/>
          <a:chOff x="0" y="0"/>
          <a:chExt cx="0" cy="0"/>
        </a:xfrm>
      </p:grpSpPr>
      <p:grpSp>
        <p:nvGrpSpPr>
          <p:cNvPr id="146" name="Google Shape;146;gef6c122f6e_0_352"/>
          <p:cNvGrpSpPr/>
          <p:nvPr/>
        </p:nvGrpSpPr>
        <p:grpSpPr>
          <a:xfrm>
            <a:off x="6098378" y="5"/>
            <a:ext cx="3045625" cy="2030570"/>
            <a:chOff x="6098378" y="5"/>
            <a:chExt cx="3045625" cy="2030570"/>
          </a:xfrm>
        </p:grpSpPr>
        <p:sp>
          <p:nvSpPr>
            <p:cNvPr id="147" name="Google Shape;147;gef6c122f6e_0_35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gef6c122f6e_0_35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ef6c122f6e_0_35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gef6c122f6e_0_35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gef6c122f6e_0_35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2" name="Google Shape;152;gef6c122f6e_0_352"/>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chemeClr val="lt1"/>
              </a:buClr>
              <a:buSzPts val="12000"/>
              <a:buNone/>
              <a:defRPr sz="12000">
                <a:solidFill>
                  <a:schemeClr val="lt1"/>
                </a:solidFill>
              </a:defRPr>
            </a:lvl1pPr>
            <a:lvl2pPr lvl="1" rtl="0" algn="ctr">
              <a:spcBef>
                <a:spcPts val="0"/>
              </a:spcBef>
              <a:spcAft>
                <a:spcPts val="0"/>
              </a:spcAft>
              <a:buClr>
                <a:schemeClr val="lt1"/>
              </a:buClr>
              <a:buSzPts val="12000"/>
              <a:buNone/>
              <a:defRPr sz="12000">
                <a:solidFill>
                  <a:schemeClr val="lt1"/>
                </a:solidFill>
              </a:defRPr>
            </a:lvl2pPr>
            <a:lvl3pPr lvl="2" rtl="0" algn="ctr">
              <a:spcBef>
                <a:spcPts val="0"/>
              </a:spcBef>
              <a:spcAft>
                <a:spcPts val="0"/>
              </a:spcAft>
              <a:buClr>
                <a:schemeClr val="lt1"/>
              </a:buClr>
              <a:buSzPts val="12000"/>
              <a:buNone/>
              <a:defRPr sz="12000">
                <a:solidFill>
                  <a:schemeClr val="lt1"/>
                </a:solidFill>
              </a:defRPr>
            </a:lvl3pPr>
            <a:lvl4pPr lvl="3" rtl="0" algn="ctr">
              <a:spcBef>
                <a:spcPts val="0"/>
              </a:spcBef>
              <a:spcAft>
                <a:spcPts val="0"/>
              </a:spcAft>
              <a:buClr>
                <a:schemeClr val="lt1"/>
              </a:buClr>
              <a:buSzPts val="12000"/>
              <a:buNone/>
              <a:defRPr sz="12000">
                <a:solidFill>
                  <a:schemeClr val="lt1"/>
                </a:solidFill>
              </a:defRPr>
            </a:lvl4pPr>
            <a:lvl5pPr lvl="4" rtl="0" algn="ctr">
              <a:spcBef>
                <a:spcPts val="0"/>
              </a:spcBef>
              <a:spcAft>
                <a:spcPts val="0"/>
              </a:spcAft>
              <a:buClr>
                <a:schemeClr val="lt1"/>
              </a:buClr>
              <a:buSzPts val="12000"/>
              <a:buNone/>
              <a:defRPr sz="12000">
                <a:solidFill>
                  <a:schemeClr val="lt1"/>
                </a:solidFill>
              </a:defRPr>
            </a:lvl5pPr>
            <a:lvl6pPr lvl="5" rtl="0" algn="ctr">
              <a:spcBef>
                <a:spcPts val="0"/>
              </a:spcBef>
              <a:spcAft>
                <a:spcPts val="0"/>
              </a:spcAft>
              <a:buClr>
                <a:schemeClr val="lt1"/>
              </a:buClr>
              <a:buSzPts val="12000"/>
              <a:buNone/>
              <a:defRPr sz="12000">
                <a:solidFill>
                  <a:schemeClr val="lt1"/>
                </a:solidFill>
              </a:defRPr>
            </a:lvl6pPr>
            <a:lvl7pPr lvl="6" rtl="0" algn="ctr">
              <a:spcBef>
                <a:spcPts val="0"/>
              </a:spcBef>
              <a:spcAft>
                <a:spcPts val="0"/>
              </a:spcAft>
              <a:buClr>
                <a:schemeClr val="lt1"/>
              </a:buClr>
              <a:buSzPts val="12000"/>
              <a:buNone/>
              <a:defRPr sz="12000">
                <a:solidFill>
                  <a:schemeClr val="lt1"/>
                </a:solidFill>
              </a:defRPr>
            </a:lvl7pPr>
            <a:lvl8pPr lvl="7" rtl="0" algn="ctr">
              <a:spcBef>
                <a:spcPts val="0"/>
              </a:spcBef>
              <a:spcAft>
                <a:spcPts val="0"/>
              </a:spcAft>
              <a:buClr>
                <a:schemeClr val="lt1"/>
              </a:buClr>
              <a:buSzPts val="12000"/>
              <a:buNone/>
              <a:defRPr sz="12000">
                <a:solidFill>
                  <a:schemeClr val="lt1"/>
                </a:solidFill>
              </a:defRPr>
            </a:lvl8pPr>
            <a:lvl9pPr lvl="8" rtl="0" algn="ctr">
              <a:spcBef>
                <a:spcPts val="0"/>
              </a:spcBef>
              <a:spcAft>
                <a:spcPts val="0"/>
              </a:spcAft>
              <a:buClr>
                <a:schemeClr val="lt1"/>
              </a:buClr>
              <a:buSzPts val="12000"/>
              <a:buNone/>
              <a:defRPr sz="12000">
                <a:solidFill>
                  <a:schemeClr val="lt1"/>
                </a:solidFill>
              </a:defRPr>
            </a:lvl9pPr>
          </a:lstStyle>
          <a:p>
            <a:r>
              <a:t>xx%</a:t>
            </a:r>
          </a:p>
        </p:txBody>
      </p:sp>
      <p:sp>
        <p:nvSpPr>
          <p:cNvPr id="153" name="Google Shape;153;gef6c122f6e_0_352"/>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Clr>
                <a:schemeClr val="lt1"/>
              </a:buClr>
              <a:buSzPts val="1800"/>
              <a:buChar char="●"/>
              <a:defRPr>
                <a:solidFill>
                  <a:schemeClr val="lt1"/>
                </a:solidFill>
              </a:defRPr>
            </a:lvl1pPr>
            <a:lvl2pPr indent="-317500" lvl="1" marL="914400" rtl="0" algn="ctr">
              <a:spcBef>
                <a:spcPts val="0"/>
              </a:spcBef>
              <a:spcAft>
                <a:spcPts val="0"/>
              </a:spcAft>
              <a:buClr>
                <a:schemeClr val="lt1"/>
              </a:buClr>
              <a:buSzPts val="1400"/>
              <a:buChar char="○"/>
              <a:defRPr>
                <a:solidFill>
                  <a:schemeClr val="lt1"/>
                </a:solidFill>
              </a:defRPr>
            </a:lvl2pPr>
            <a:lvl3pPr indent="-317500" lvl="2" marL="1371600" rtl="0" algn="ctr">
              <a:spcBef>
                <a:spcPts val="0"/>
              </a:spcBef>
              <a:spcAft>
                <a:spcPts val="0"/>
              </a:spcAft>
              <a:buClr>
                <a:schemeClr val="lt1"/>
              </a:buClr>
              <a:buSzPts val="1400"/>
              <a:buChar char="■"/>
              <a:defRPr>
                <a:solidFill>
                  <a:schemeClr val="lt1"/>
                </a:solidFill>
              </a:defRPr>
            </a:lvl3pPr>
            <a:lvl4pPr indent="-317500" lvl="3" marL="1828800" rtl="0" algn="ctr">
              <a:spcBef>
                <a:spcPts val="0"/>
              </a:spcBef>
              <a:spcAft>
                <a:spcPts val="0"/>
              </a:spcAft>
              <a:buClr>
                <a:schemeClr val="lt1"/>
              </a:buClr>
              <a:buSzPts val="1400"/>
              <a:buChar char="●"/>
              <a:defRPr>
                <a:solidFill>
                  <a:schemeClr val="lt1"/>
                </a:solidFill>
              </a:defRPr>
            </a:lvl4pPr>
            <a:lvl5pPr indent="-317500" lvl="4" marL="2286000" rtl="0" algn="ctr">
              <a:spcBef>
                <a:spcPts val="0"/>
              </a:spcBef>
              <a:spcAft>
                <a:spcPts val="0"/>
              </a:spcAft>
              <a:buClr>
                <a:schemeClr val="lt1"/>
              </a:buClr>
              <a:buSzPts val="1400"/>
              <a:buChar char="○"/>
              <a:defRPr>
                <a:solidFill>
                  <a:schemeClr val="lt1"/>
                </a:solidFill>
              </a:defRPr>
            </a:lvl5pPr>
            <a:lvl6pPr indent="-317500" lvl="5" marL="2743200" rtl="0" algn="ctr">
              <a:spcBef>
                <a:spcPts val="0"/>
              </a:spcBef>
              <a:spcAft>
                <a:spcPts val="0"/>
              </a:spcAft>
              <a:buClr>
                <a:schemeClr val="lt1"/>
              </a:buClr>
              <a:buSzPts val="1400"/>
              <a:buChar char="■"/>
              <a:defRPr>
                <a:solidFill>
                  <a:schemeClr val="lt1"/>
                </a:solidFill>
              </a:defRPr>
            </a:lvl6pPr>
            <a:lvl7pPr indent="-317500" lvl="6" marL="3200400" rtl="0" algn="ctr">
              <a:spcBef>
                <a:spcPts val="0"/>
              </a:spcBef>
              <a:spcAft>
                <a:spcPts val="0"/>
              </a:spcAft>
              <a:buClr>
                <a:schemeClr val="lt1"/>
              </a:buClr>
              <a:buSzPts val="1400"/>
              <a:buChar char="●"/>
              <a:defRPr>
                <a:solidFill>
                  <a:schemeClr val="lt1"/>
                </a:solidFill>
              </a:defRPr>
            </a:lvl7pPr>
            <a:lvl8pPr indent="-317500" lvl="7" marL="3657600" rtl="0" algn="ctr">
              <a:spcBef>
                <a:spcPts val="0"/>
              </a:spcBef>
              <a:spcAft>
                <a:spcPts val="0"/>
              </a:spcAft>
              <a:buClr>
                <a:schemeClr val="lt1"/>
              </a:buClr>
              <a:buSzPts val="1400"/>
              <a:buChar char="○"/>
              <a:defRPr>
                <a:solidFill>
                  <a:schemeClr val="lt1"/>
                </a:solidFill>
              </a:defRPr>
            </a:lvl8pPr>
            <a:lvl9pPr indent="-317500" lvl="8" marL="4114800" rtl="0" algn="ctr">
              <a:spcBef>
                <a:spcPts val="0"/>
              </a:spcBef>
              <a:spcAft>
                <a:spcPts val="0"/>
              </a:spcAft>
              <a:buClr>
                <a:schemeClr val="lt1"/>
              </a:buClr>
              <a:buSzPts val="1400"/>
              <a:buChar char="■"/>
              <a:defRPr>
                <a:solidFill>
                  <a:schemeClr val="lt1"/>
                </a:solidFill>
              </a:defRPr>
            </a:lvl9pPr>
          </a:lstStyle>
          <a:p/>
        </p:txBody>
      </p:sp>
      <p:sp>
        <p:nvSpPr>
          <p:cNvPr id="154" name="Google Shape;154;gef6c122f6e_0_35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5" name="Shape 155"/>
        <p:cNvGrpSpPr/>
        <p:nvPr/>
      </p:nvGrpSpPr>
      <p:grpSpPr>
        <a:xfrm>
          <a:off x="0" y="0"/>
          <a:ext cx="0" cy="0"/>
          <a:chOff x="0" y="0"/>
          <a:chExt cx="0" cy="0"/>
        </a:xfrm>
      </p:grpSpPr>
      <p:sp>
        <p:nvSpPr>
          <p:cNvPr id="156" name="Google Shape;156;gef6c122f6e_0_36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15"/>
          <p:cNvGrpSpPr/>
          <p:nvPr/>
        </p:nvGrpSpPr>
        <p:grpSpPr>
          <a:xfrm>
            <a:off x="0" y="3903669"/>
            <a:ext cx="9144000" cy="1239925"/>
            <a:chOff x="0" y="3903669"/>
            <a:chExt cx="9144000" cy="1239925"/>
          </a:xfrm>
        </p:grpSpPr>
        <p:sp>
          <p:nvSpPr>
            <p:cNvPr id="30" name="Google Shape;30;p15"/>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5"/>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15"/>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5"/>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5"/>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5" name="Google Shape;35;p15"/>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6" name="Google Shape;36;p15"/>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37" name="Google Shape;37;p15"/>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16"/>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0" name="Google Shape;40;p16"/>
          <p:cNvSpPr txBox="1"/>
          <p:nvPr>
            <p:ph idx="1" type="body"/>
          </p:nvPr>
        </p:nvSpPr>
        <p:spPr>
          <a:xfrm>
            <a:off x="311700" y="1229975"/>
            <a:ext cx="3999900" cy="3339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1" name="Google Shape;41;p16"/>
          <p:cNvSpPr txBox="1"/>
          <p:nvPr>
            <p:ph idx="2" type="body"/>
          </p:nvPr>
        </p:nvSpPr>
        <p:spPr>
          <a:xfrm>
            <a:off x="4832400" y="1229975"/>
            <a:ext cx="3999900" cy="3339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2" name="Google Shape;42;p16"/>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17"/>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5" name="Google Shape;45;p17"/>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1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8" name="Google Shape;48;p18"/>
          <p:cNvSpPr txBox="1"/>
          <p:nvPr>
            <p:ph idx="1" type="body"/>
          </p:nvPr>
        </p:nvSpPr>
        <p:spPr>
          <a:xfrm>
            <a:off x="311700" y="1465804"/>
            <a:ext cx="2808000" cy="31032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9" name="Google Shape;49;p18"/>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19"/>
          <p:cNvGrpSpPr/>
          <p:nvPr/>
        </p:nvGrpSpPr>
        <p:grpSpPr>
          <a:xfrm>
            <a:off x="6098378" y="5"/>
            <a:ext cx="3045625" cy="2030570"/>
            <a:chOff x="6098378" y="5"/>
            <a:chExt cx="3045625" cy="2030570"/>
          </a:xfrm>
        </p:grpSpPr>
        <p:sp>
          <p:nvSpPr>
            <p:cNvPr id="52" name="Google Shape;52;p19"/>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19"/>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19"/>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9"/>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9"/>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7" name="Google Shape;57;p19"/>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58" name="Google Shape;58;p19"/>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20"/>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61" name="Google Shape;61;p20"/>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20"/>
          <p:cNvSpPr txBox="1"/>
          <p:nvPr>
            <p:ph type="title"/>
          </p:nvPr>
        </p:nvSpPr>
        <p:spPr>
          <a:xfrm>
            <a:off x="265500" y="1151100"/>
            <a:ext cx="4045200" cy="1564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63" name="Google Shape;63;p20"/>
          <p:cNvSpPr txBox="1"/>
          <p:nvPr>
            <p:ph idx="1" type="subTitle"/>
          </p:nvPr>
        </p:nvSpPr>
        <p:spPr>
          <a:xfrm>
            <a:off x="265500" y="2769001"/>
            <a:ext cx="4045200" cy="1269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65" name="Google Shape;65;p20"/>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21"/>
          <p:cNvSpPr txBox="1"/>
          <p:nvPr>
            <p:ph idx="1" type="body"/>
          </p:nvPr>
        </p:nvSpPr>
        <p:spPr>
          <a:xfrm>
            <a:off x="319500" y="423057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68" name="Google Shape;68;p2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1pPr>
            <a:lvl2pPr lvl="1"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2pPr>
            <a:lvl3pPr lvl="2"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3pPr>
            <a:lvl4pPr lvl="3"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4pPr>
            <a:lvl5pPr lvl="4"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5pPr>
            <a:lvl6pPr lvl="5"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6pPr>
            <a:lvl7pPr lvl="6"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7pPr>
            <a:lvl8pPr lvl="7"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8pPr>
            <a:lvl9pPr lvl="8" marR="0" rtl="0" algn="l">
              <a:lnSpc>
                <a:spcPct val="100000"/>
              </a:lnSpc>
              <a:spcBef>
                <a:spcPts val="0"/>
              </a:spcBef>
              <a:spcAft>
                <a:spcPts val="0"/>
              </a:spcAft>
              <a:buClr>
                <a:schemeClr val="dk1"/>
              </a:buClr>
              <a:buSzPts val="3000"/>
              <a:buFont typeface="Roboto"/>
              <a:buNone/>
              <a:defRPr b="0" i="0" sz="3000" u="none" cap="none" strike="noStrike">
                <a:solidFill>
                  <a:schemeClr val="dk1"/>
                </a:solidFill>
                <a:latin typeface="Roboto"/>
                <a:ea typeface="Roboto"/>
                <a:cs typeface="Roboto"/>
                <a:sym typeface="Roboto"/>
              </a:defRPr>
            </a:lvl9pPr>
          </a:lstStyle>
          <a:p/>
        </p:txBody>
      </p:sp>
      <p:sp>
        <p:nvSpPr>
          <p:cNvPr id="7" name="Google Shape;7;p12"/>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Roboto"/>
              <a:buChar char="●"/>
              <a:defRPr b="0" i="0" sz="1800" u="none" cap="none" strike="noStrike">
                <a:solidFill>
                  <a:schemeClr val="dk2"/>
                </a:solidFill>
                <a:latin typeface="Roboto"/>
                <a:ea typeface="Roboto"/>
                <a:cs typeface="Roboto"/>
                <a:sym typeface="Roboto"/>
              </a:defRPr>
            </a:lvl1pPr>
            <a:lvl2pPr indent="-317500" lvl="1" marL="9144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2pPr>
            <a:lvl3pPr indent="-317500" lvl="2" marL="13716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3pPr>
            <a:lvl4pPr indent="-317500" lvl="3" marL="18288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4pPr>
            <a:lvl5pPr indent="-317500" lvl="4" marL="22860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5pPr>
            <a:lvl6pPr indent="-317500" lvl="5" marL="27432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6pPr>
            <a:lvl7pPr indent="-317500" lvl="6" marL="32004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7pPr>
            <a:lvl8pPr indent="-317500" lvl="7" marL="36576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8pPr>
            <a:lvl9pPr indent="-317500" lvl="8" marL="4114800" marR="0" rtl="0" algn="l">
              <a:lnSpc>
                <a:spcPct val="115000"/>
              </a:lnSpc>
              <a:spcBef>
                <a:spcPts val="0"/>
              </a:spcBef>
              <a:spcAft>
                <a:spcPts val="0"/>
              </a:spcAft>
              <a:buClr>
                <a:schemeClr val="dk2"/>
              </a:buClr>
              <a:buSzPts val="1400"/>
              <a:buFont typeface="Roboto"/>
              <a:buChar char="■"/>
              <a:defRPr b="0" i="0" sz="1400" u="none" cap="none" strike="noStrike">
                <a:solidFill>
                  <a:schemeClr val="dk2"/>
                </a:solidFill>
                <a:latin typeface="Roboto"/>
                <a:ea typeface="Roboto"/>
                <a:cs typeface="Roboto"/>
                <a:sym typeface="Roboto"/>
              </a:defRPr>
            </a:lvl9pPr>
          </a:lstStyle>
          <a:p/>
        </p:txBody>
      </p:sp>
      <p:sp>
        <p:nvSpPr>
          <p:cNvPr id="8" name="Google Shape;8;p12"/>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81" name="Shape 81"/>
        <p:cNvGrpSpPr/>
        <p:nvPr/>
      </p:nvGrpSpPr>
      <p:grpSpPr>
        <a:xfrm>
          <a:off x="0" y="0"/>
          <a:ext cx="0" cy="0"/>
          <a:chOff x="0" y="0"/>
          <a:chExt cx="0" cy="0"/>
        </a:xfrm>
      </p:grpSpPr>
      <p:sp>
        <p:nvSpPr>
          <p:cNvPr id="82" name="Google Shape;82;gef6c122f6e_0_288"/>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83" name="Google Shape;83;gef6c122f6e_0_288"/>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4" name="Google Shape;84;gef6c122f6e_0_288"/>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lt1"/>
                </a:solidFill>
                <a:latin typeface="Roboto"/>
                <a:ea typeface="Roboto"/>
                <a:cs typeface="Roboto"/>
                <a:sym typeface="Roboto"/>
              </a:defRPr>
            </a:lvl1pPr>
            <a:lvl2pPr lvl="1" rtl="0" algn="r">
              <a:buNone/>
              <a:defRPr sz="1000">
                <a:solidFill>
                  <a:schemeClr val="lt1"/>
                </a:solidFill>
                <a:latin typeface="Roboto"/>
                <a:ea typeface="Roboto"/>
                <a:cs typeface="Roboto"/>
                <a:sym typeface="Roboto"/>
              </a:defRPr>
            </a:lvl2pPr>
            <a:lvl3pPr lvl="2" rtl="0" algn="r">
              <a:buNone/>
              <a:defRPr sz="1000">
                <a:solidFill>
                  <a:schemeClr val="lt1"/>
                </a:solidFill>
                <a:latin typeface="Roboto"/>
                <a:ea typeface="Roboto"/>
                <a:cs typeface="Roboto"/>
                <a:sym typeface="Roboto"/>
              </a:defRPr>
            </a:lvl3pPr>
            <a:lvl4pPr lvl="3" rtl="0" algn="r">
              <a:buNone/>
              <a:defRPr sz="1000">
                <a:solidFill>
                  <a:schemeClr val="lt1"/>
                </a:solidFill>
                <a:latin typeface="Roboto"/>
                <a:ea typeface="Roboto"/>
                <a:cs typeface="Roboto"/>
                <a:sym typeface="Roboto"/>
              </a:defRPr>
            </a:lvl4pPr>
            <a:lvl5pPr lvl="4" rtl="0" algn="r">
              <a:buNone/>
              <a:defRPr sz="1000">
                <a:solidFill>
                  <a:schemeClr val="lt1"/>
                </a:solidFill>
                <a:latin typeface="Roboto"/>
                <a:ea typeface="Roboto"/>
                <a:cs typeface="Roboto"/>
                <a:sym typeface="Roboto"/>
              </a:defRPr>
            </a:lvl5pPr>
            <a:lvl6pPr lvl="5" rtl="0" algn="r">
              <a:buNone/>
              <a:defRPr sz="1000">
                <a:solidFill>
                  <a:schemeClr val="lt1"/>
                </a:solidFill>
                <a:latin typeface="Roboto"/>
                <a:ea typeface="Roboto"/>
                <a:cs typeface="Roboto"/>
                <a:sym typeface="Roboto"/>
              </a:defRPr>
            </a:lvl6pPr>
            <a:lvl7pPr lvl="6" rtl="0" algn="r">
              <a:buNone/>
              <a:defRPr sz="1000">
                <a:solidFill>
                  <a:schemeClr val="lt1"/>
                </a:solidFill>
                <a:latin typeface="Roboto"/>
                <a:ea typeface="Roboto"/>
                <a:cs typeface="Roboto"/>
                <a:sym typeface="Roboto"/>
              </a:defRPr>
            </a:lvl7pPr>
            <a:lvl8pPr lvl="7" rtl="0" algn="r">
              <a:buNone/>
              <a:defRPr sz="1000">
                <a:solidFill>
                  <a:schemeClr val="lt1"/>
                </a:solidFill>
                <a:latin typeface="Roboto"/>
                <a:ea typeface="Roboto"/>
                <a:cs typeface="Roboto"/>
                <a:sym typeface="Roboto"/>
              </a:defRPr>
            </a:lvl8pPr>
            <a:lvl9pPr lvl="8" rtl="0"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2.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3.png"/><Relationship Id="rId8"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14.png"/><Relationship Id="rId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60" name="Shape 160"/>
        <p:cNvGrpSpPr/>
        <p:nvPr/>
      </p:nvGrpSpPr>
      <p:grpSpPr>
        <a:xfrm>
          <a:off x="0" y="0"/>
          <a:ext cx="0" cy="0"/>
          <a:chOff x="0" y="0"/>
          <a:chExt cx="0" cy="0"/>
        </a:xfrm>
      </p:grpSpPr>
      <p:sp>
        <p:nvSpPr>
          <p:cNvPr id="161" name="Google Shape;161;p1"/>
          <p:cNvSpPr txBox="1"/>
          <p:nvPr>
            <p:ph type="ctrTitle"/>
          </p:nvPr>
        </p:nvSpPr>
        <p:spPr>
          <a:xfrm>
            <a:off x="213237" y="2094069"/>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a:solidFill>
                  <a:schemeClr val="dk1"/>
                </a:solidFill>
              </a:rPr>
              <a:t>List Of Abbreviations</a:t>
            </a:r>
            <a:endParaRPr b="1">
              <a:solidFill>
                <a:schemeClr val="dk1"/>
              </a:solidFill>
            </a:endParaRPr>
          </a:p>
        </p:txBody>
      </p:sp>
      <p:pic>
        <p:nvPicPr>
          <p:cNvPr id="162" name="Google Shape;162;p1"/>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163" name="Google Shape;163;p1"/>
          <p:cNvPicPr preferRelativeResize="0"/>
          <p:nvPr/>
        </p:nvPicPr>
        <p:blipFill rotWithShape="1">
          <a:blip r:embed="rId4">
            <a:alphaModFix/>
          </a:blip>
          <a:srcRect b="0" l="0" r="0" t="0"/>
          <a:stretch/>
        </p:blipFill>
        <p:spPr>
          <a:xfrm>
            <a:off x="794625" y="3668575"/>
            <a:ext cx="1028700" cy="1000125"/>
          </a:xfrm>
          <a:prstGeom prst="rect">
            <a:avLst/>
          </a:prstGeom>
          <a:noFill/>
          <a:ln>
            <a:noFill/>
          </a:ln>
        </p:spPr>
      </p:pic>
      <p:pic>
        <p:nvPicPr>
          <p:cNvPr id="164" name="Google Shape;164;p1"/>
          <p:cNvPicPr preferRelativeResize="0"/>
          <p:nvPr/>
        </p:nvPicPr>
        <p:blipFill rotWithShape="1">
          <a:blip r:embed="rId5">
            <a:alphaModFix/>
          </a:blip>
          <a:srcRect b="0" l="0" r="0" t="0"/>
          <a:stretch/>
        </p:blipFill>
        <p:spPr>
          <a:xfrm rot="-2700000">
            <a:off x="7565213" y="1184556"/>
            <a:ext cx="847725" cy="971550"/>
          </a:xfrm>
          <a:prstGeom prst="rect">
            <a:avLst/>
          </a:prstGeom>
          <a:noFill/>
          <a:ln>
            <a:noFill/>
          </a:ln>
        </p:spPr>
      </p:pic>
      <p:pic>
        <p:nvPicPr>
          <p:cNvPr id="165" name="Google Shape;165;p1"/>
          <p:cNvPicPr preferRelativeResize="0"/>
          <p:nvPr/>
        </p:nvPicPr>
        <p:blipFill rotWithShape="1">
          <a:blip r:embed="rId6">
            <a:alphaModFix/>
          </a:blip>
          <a:srcRect b="0" l="0" r="0" t="0"/>
          <a:stretch/>
        </p:blipFill>
        <p:spPr>
          <a:xfrm>
            <a:off x="4145000" y="174450"/>
            <a:ext cx="752475" cy="920940"/>
          </a:xfrm>
          <a:prstGeom prst="rect">
            <a:avLst/>
          </a:prstGeom>
          <a:noFill/>
          <a:ln>
            <a:noFill/>
          </a:ln>
        </p:spPr>
      </p:pic>
      <p:pic>
        <p:nvPicPr>
          <p:cNvPr id="166" name="Google Shape;166;p1"/>
          <p:cNvPicPr preferRelativeResize="0"/>
          <p:nvPr/>
        </p:nvPicPr>
        <p:blipFill rotWithShape="1">
          <a:blip r:embed="rId7">
            <a:alphaModFix/>
          </a:blip>
          <a:srcRect b="0" l="0" r="0" t="0"/>
          <a:stretch/>
        </p:blipFill>
        <p:spPr>
          <a:xfrm>
            <a:off x="7796933" y="4015775"/>
            <a:ext cx="945092" cy="895350"/>
          </a:xfrm>
          <a:prstGeom prst="rect">
            <a:avLst/>
          </a:prstGeom>
          <a:noFill/>
          <a:ln>
            <a:noFill/>
          </a:ln>
        </p:spPr>
      </p:pic>
      <p:pic>
        <p:nvPicPr>
          <p:cNvPr id="167" name="Google Shape;167;p1"/>
          <p:cNvPicPr preferRelativeResize="0"/>
          <p:nvPr/>
        </p:nvPicPr>
        <p:blipFill rotWithShape="1">
          <a:blip r:embed="rId8">
            <a:alphaModFix/>
          </a:blip>
          <a:srcRect b="0" l="0" r="0" t="0"/>
          <a:stretch/>
        </p:blipFill>
        <p:spPr>
          <a:xfrm>
            <a:off x="213225" y="1338300"/>
            <a:ext cx="752475" cy="895350"/>
          </a:xfrm>
          <a:prstGeom prst="rect">
            <a:avLst/>
          </a:prstGeom>
          <a:noFill/>
          <a:ln>
            <a:noFill/>
          </a:ln>
        </p:spPr>
      </p:pic>
      <p:pic>
        <p:nvPicPr>
          <p:cNvPr id="168" name="Google Shape;168;p1"/>
          <p:cNvPicPr preferRelativeResize="0"/>
          <p:nvPr/>
        </p:nvPicPr>
        <p:blipFill rotWithShape="1">
          <a:blip r:embed="rId9">
            <a:alphaModFix/>
          </a:blip>
          <a:srcRect b="0" l="0" r="0" t="0"/>
          <a:stretch/>
        </p:blipFill>
        <p:spPr>
          <a:xfrm>
            <a:off x="3983975" y="4337801"/>
            <a:ext cx="828048" cy="796200"/>
          </a:xfrm>
          <a:prstGeom prst="rect">
            <a:avLst/>
          </a:prstGeom>
          <a:noFill/>
          <a:ln>
            <a:noFill/>
          </a:ln>
        </p:spPr>
      </p:pic>
      <p:sp>
        <p:nvSpPr>
          <p:cNvPr id="169" name="Google Shape;169;p1"/>
          <p:cNvSpPr/>
          <p:nvPr/>
        </p:nvSpPr>
        <p:spPr>
          <a:xfrm>
            <a:off x="281925" y="3118441"/>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1"/>
          <p:cNvSpPr/>
          <p:nvPr/>
        </p:nvSpPr>
        <p:spPr>
          <a:xfrm rot="-3901349">
            <a:off x="5683063" y="4182533"/>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1"/>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2" name="Google Shape;172;p1"/>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1"/>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
          <p:cNvSpPr/>
          <p:nvPr/>
        </p:nvSpPr>
        <p:spPr>
          <a:xfrm>
            <a:off x="7593533" y="353616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34" name="Shape 334"/>
        <p:cNvGrpSpPr/>
        <p:nvPr/>
      </p:nvGrpSpPr>
      <p:grpSpPr>
        <a:xfrm>
          <a:off x="0" y="0"/>
          <a:ext cx="0" cy="0"/>
          <a:chOff x="0" y="0"/>
          <a:chExt cx="0" cy="0"/>
        </a:xfrm>
      </p:grpSpPr>
      <p:sp>
        <p:nvSpPr>
          <p:cNvPr id="335" name="Google Shape;335;gef6c122f6e_0_95"/>
          <p:cNvSpPr txBox="1"/>
          <p:nvPr>
            <p:ph type="ctrTitle"/>
          </p:nvPr>
        </p:nvSpPr>
        <p:spPr>
          <a:xfrm>
            <a:off x="178976" y="1462083"/>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336" name="Google Shape;336;gef6c122f6e_0_95"/>
          <p:cNvSpPr txBox="1"/>
          <p:nvPr>
            <p:ph idx="1" type="subTitle"/>
          </p:nvPr>
        </p:nvSpPr>
        <p:spPr>
          <a:xfrm>
            <a:off x="846125" y="2008675"/>
            <a:ext cx="8028900" cy="3343800"/>
          </a:xfrm>
          <a:prstGeom prst="rect">
            <a:avLst/>
          </a:prstGeom>
          <a:noFill/>
          <a:ln>
            <a:noFill/>
          </a:ln>
        </p:spPr>
        <p:txBody>
          <a:bodyPr anchorCtr="0" anchor="t" bIns="91425" lIns="91425" spcFirstLastPara="1" rIns="91425" wrap="square" tIns="91425">
            <a:normAutofit/>
          </a:bodyPr>
          <a:lstStyle/>
          <a:p>
            <a:pPr indent="0" lvl="0" marL="114300" rtl="0" algn="l">
              <a:lnSpc>
                <a:spcPct val="100000"/>
              </a:lnSpc>
              <a:spcBef>
                <a:spcPts val="0"/>
              </a:spcBef>
              <a:spcAft>
                <a:spcPts val="0"/>
              </a:spcAft>
              <a:buNone/>
            </a:pPr>
            <a:r>
              <a:rPr b="1" lang="en-US">
                <a:solidFill>
                  <a:srgbClr val="212121"/>
                </a:solidFill>
              </a:rPr>
              <a:t>What purpose does it serve?</a:t>
            </a:r>
            <a:endParaRPr b="1">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It helps your supervisor better understand your research and,</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It helps maintain the flow in your writing by not having to define the abbreviations again and again.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p:txBody>
      </p:sp>
      <p:pic>
        <p:nvPicPr>
          <p:cNvPr id="337" name="Google Shape;337;gef6c122f6e_0_95"/>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38" name="Google Shape;338;gef6c122f6e_0_95"/>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39" name="Google Shape;339;gef6c122f6e_0_95"/>
          <p:cNvPicPr preferRelativeResize="0"/>
          <p:nvPr/>
        </p:nvPicPr>
        <p:blipFill rotWithShape="1">
          <a:blip r:embed="rId5">
            <a:alphaModFix/>
          </a:blip>
          <a:srcRect b="0" l="0" r="0" t="0"/>
          <a:stretch/>
        </p:blipFill>
        <p:spPr>
          <a:xfrm rot="-2700000">
            <a:off x="7268012" y="1249582"/>
            <a:ext cx="847725" cy="971550"/>
          </a:xfrm>
          <a:prstGeom prst="rect">
            <a:avLst/>
          </a:prstGeom>
          <a:noFill/>
          <a:ln>
            <a:noFill/>
          </a:ln>
        </p:spPr>
      </p:pic>
      <p:pic>
        <p:nvPicPr>
          <p:cNvPr id="340" name="Google Shape;340;gef6c122f6e_0_95"/>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41" name="Google Shape;341;gef6c122f6e_0_95"/>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42" name="Google Shape;342;gef6c122f6e_0_95"/>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343" name="Google Shape;343;gef6c122f6e_0_95"/>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344" name="Google Shape;344;gef6c122f6e_0_95"/>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5" name="Google Shape;345;gef6c122f6e_0_95"/>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6" name="Google Shape;346;gef6c122f6e_0_95"/>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7" name="Google Shape;347;gef6c122f6e_0_95"/>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8" name="Google Shape;348;gef6c122f6e_0_95"/>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9" name="Google Shape;349;gef6c122f6e_0_95"/>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53" name="Shape 353"/>
        <p:cNvGrpSpPr/>
        <p:nvPr/>
      </p:nvGrpSpPr>
      <p:grpSpPr>
        <a:xfrm>
          <a:off x="0" y="0"/>
          <a:ext cx="0" cy="0"/>
          <a:chOff x="0" y="0"/>
          <a:chExt cx="0" cy="0"/>
        </a:xfrm>
      </p:grpSpPr>
      <p:sp>
        <p:nvSpPr>
          <p:cNvPr id="354" name="Google Shape;354;gef6c122f6e_0_115"/>
          <p:cNvSpPr txBox="1"/>
          <p:nvPr>
            <p:ph type="ctrTitle"/>
          </p:nvPr>
        </p:nvSpPr>
        <p:spPr>
          <a:xfrm>
            <a:off x="178976" y="1462083"/>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355" name="Google Shape;355;gef6c122f6e_0_115"/>
          <p:cNvSpPr txBox="1"/>
          <p:nvPr>
            <p:ph idx="1" type="subTitle"/>
          </p:nvPr>
        </p:nvSpPr>
        <p:spPr>
          <a:xfrm>
            <a:off x="846125" y="2008675"/>
            <a:ext cx="8028900" cy="3343800"/>
          </a:xfrm>
          <a:prstGeom prst="rect">
            <a:avLst/>
          </a:prstGeom>
          <a:noFill/>
          <a:ln>
            <a:noFill/>
          </a:ln>
        </p:spPr>
        <p:txBody>
          <a:bodyPr anchorCtr="0" anchor="t" bIns="91425" lIns="91425" spcFirstLastPara="1" rIns="91425" wrap="square" tIns="91425">
            <a:normAutofit/>
          </a:bodyPr>
          <a:lstStyle/>
          <a:p>
            <a:pPr indent="0" lvl="0" marL="114300" rtl="0" algn="l">
              <a:lnSpc>
                <a:spcPct val="100000"/>
              </a:lnSpc>
              <a:spcBef>
                <a:spcPts val="0"/>
              </a:spcBef>
              <a:spcAft>
                <a:spcPts val="0"/>
              </a:spcAft>
              <a:buNone/>
            </a:pPr>
            <a:r>
              <a:rPr b="1" lang="en-US">
                <a:solidFill>
                  <a:srgbClr val="212121"/>
                </a:solidFill>
              </a:rPr>
              <a:t>Where Does a List of Abbreviations Go?</a:t>
            </a:r>
            <a:endParaRPr b="1">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Before the first chapter and after the table of contents</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It must also be included the heading of list of abbreviations in the table of contents.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p:txBody>
      </p:sp>
      <p:pic>
        <p:nvPicPr>
          <p:cNvPr id="356" name="Google Shape;356;gef6c122f6e_0_115"/>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57" name="Google Shape;357;gef6c122f6e_0_115"/>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58" name="Google Shape;358;gef6c122f6e_0_115"/>
          <p:cNvPicPr preferRelativeResize="0"/>
          <p:nvPr/>
        </p:nvPicPr>
        <p:blipFill rotWithShape="1">
          <a:blip r:embed="rId5">
            <a:alphaModFix/>
          </a:blip>
          <a:srcRect b="0" l="0" r="0" t="0"/>
          <a:stretch/>
        </p:blipFill>
        <p:spPr>
          <a:xfrm rot="-2700000">
            <a:off x="7268012" y="1249582"/>
            <a:ext cx="847725" cy="971550"/>
          </a:xfrm>
          <a:prstGeom prst="rect">
            <a:avLst/>
          </a:prstGeom>
          <a:noFill/>
          <a:ln>
            <a:noFill/>
          </a:ln>
        </p:spPr>
      </p:pic>
      <p:pic>
        <p:nvPicPr>
          <p:cNvPr id="359" name="Google Shape;359;gef6c122f6e_0_115"/>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60" name="Google Shape;360;gef6c122f6e_0_115"/>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61" name="Google Shape;361;gef6c122f6e_0_115"/>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362" name="Google Shape;362;gef6c122f6e_0_115"/>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363" name="Google Shape;363;gef6c122f6e_0_115"/>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gef6c122f6e_0_115"/>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5" name="Google Shape;365;gef6c122f6e_0_115"/>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6" name="Google Shape;366;gef6c122f6e_0_115"/>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7" name="Google Shape;367;gef6c122f6e_0_115"/>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8" name="Google Shape;368;gef6c122f6e_0_115"/>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72" name="Shape 372"/>
        <p:cNvGrpSpPr/>
        <p:nvPr/>
      </p:nvGrpSpPr>
      <p:grpSpPr>
        <a:xfrm>
          <a:off x="0" y="0"/>
          <a:ext cx="0" cy="0"/>
          <a:chOff x="0" y="0"/>
          <a:chExt cx="0" cy="0"/>
        </a:xfrm>
      </p:grpSpPr>
      <p:sp>
        <p:nvSpPr>
          <p:cNvPr id="373" name="Google Shape;373;gef6c122f6e_0_135"/>
          <p:cNvSpPr txBox="1"/>
          <p:nvPr>
            <p:ph type="ctrTitle"/>
          </p:nvPr>
        </p:nvSpPr>
        <p:spPr>
          <a:xfrm>
            <a:off x="178976" y="1462083"/>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374" name="Google Shape;374;gef6c122f6e_0_135"/>
          <p:cNvSpPr txBox="1"/>
          <p:nvPr>
            <p:ph idx="1" type="subTitle"/>
          </p:nvPr>
        </p:nvSpPr>
        <p:spPr>
          <a:xfrm>
            <a:off x="794625" y="1944150"/>
            <a:ext cx="8893500" cy="3840900"/>
          </a:xfrm>
          <a:prstGeom prst="rect">
            <a:avLst/>
          </a:prstGeom>
          <a:noFill/>
          <a:ln>
            <a:noFill/>
          </a:ln>
        </p:spPr>
        <p:txBody>
          <a:bodyPr anchorCtr="0" anchor="t" bIns="91425" lIns="91425" spcFirstLastPara="1" rIns="91425" wrap="square" tIns="91425">
            <a:normAutofit/>
          </a:bodyPr>
          <a:lstStyle/>
          <a:p>
            <a:pPr indent="0" lvl="0" marL="114300" rtl="0" algn="l">
              <a:lnSpc>
                <a:spcPct val="100000"/>
              </a:lnSpc>
              <a:spcBef>
                <a:spcPts val="0"/>
              </a:spcBef>
              <a:spcAft>
                <a:spcPts val="0"/>
              </a:spcAft>
              <a:buNone/>
            </a:pPr>
            <a:r>
              <a:rPr b="1" lang="en-US">
                <a:solidFill>
                  <a:srgbClr val="212121"/>
                </a:solidFill>
              </a:rPr>
              <a:t>APA guidelines for abbreviations:</a:t>
            </a:r>
            <a:br>
              <a:rPr b="1" lang="en-US">
                <a:solidFill>
                  <a:srgbClr val="212121"/>
                </a:solidFill>
              </a:rPr>
            </a:br>
            <a:endParaRPr b="1">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The full form of abbreviations and Acronyms must be spelled out completely on the first appearance in the document.</a:t>
            </a:r>
            <a:endParaRPr>
              <a:solidFill>
                <a:srgbClr val="212121"/>
              </a:solidFill>
            </a:endParaRPr>
          </a:p>
        </p:txBody>
      </p:sp>
      <p:pic>
        <p:nvPicPr>
          <p:cNvPr id="375" name="Google Shape;375;gef6c122f6e_0_135"/>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76" name="Google Shape;376;gef6c122f6e_0_135"/>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77" name="Google Shape;377;gef6c122f6e_0_135"/>
          <p:cNvPicPr preferRelativeResize="0"/>
          <p:nvPr/>
        </p:nvPicPr>
        <p:blipFill rotWithShape="1">
          <a:blip r:embed="rId5">
            <a:alphaModFix/>
          </a:blip>
          <a:srcRect b="0" l="0" r="0" t="0"/>
          <a:stretch/>
        </p:blipFill>
        <p:spPr>
          <a:xfrm rot="-2700000">
            <a:off x="7268012" y="1249582"/>
            <a:ext cx="847725" cy="971550"/>
          </a:xfrm>
          <a:prstGeom prst="rect">
            <a:avLst/>
          </a:prstGeom>
          <a:noFill/>
          <a:ln>
            <a:noFill/>
          </a:ln>
        </p:spPr>
      </p:pic>
      <p:pic>
        <p:nvPicPr>
          <p:cNvPr id="378" name="Google Shape;378;gef6c122f6e_0_135"/>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79" name="Google Shape;379;gef6c122f6e_0_135"/>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80" name="Google Shape;380;gef6c122f6e_0_135"/>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381" name="Google Shape;381;gef6c122f6e_0_135"/>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382" name="Google Shape;382;gef6c122f6e_0_135"/>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gef6c122f6e_0_135"/>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4" name="Google Shape;384;gef6c122f6e_0_135"/>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5" name="Google Shape;385;gef6c122f6e_0_135"/>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6" name="Google Shape;386;gef6c122f6e_0_135"/>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7" name="Google Shape;387;gef6c122f6e_0_135"/>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91" name="Shape 391"/>
        <p:cNvGrpSpPr/>
        <p:nvPr/>
      </p:nvGrpSpPr>
      <p:grpSpPr>
        <a:xfrm>
          <a:off x="0" y="0"/>
          <a:ext cx="0" cy="0"/>
          <a:chOff x="0" y="0"/>
          <a:chExt cx="0" cy="0"/>
        </a:xfrm>
      </p:grpSpPr>
      <p:sp>
        <p:nvSpPr>
          <p:cNvPr id="392" name="Google Shape;392;gef6c122f6e_0_155"/>
          <p:cNvSpPr txBox="1"/>
          <p:nvPr>
            <p:ph type="ctrTitle"/>
          </p:nvPr>
        </p:nvSpPr>
        <p:spPr>
          <a:xfrm>
            <a:off x="178976" y="1346246"/>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393" name="Google Shape;393;gef6c122f6e_0_155"/>
          <p:cNvSpPr txBox="1"/>
          <p:nvPr>
            <p:ph idx="1" type="subTitle"/>
          </p:nvPr>
        </p:nvSpPr>
        <p:spPr>
          <a:xfrm>
            <a:off x="794625" y="1727950"/>
            <a:ext cx="8034900" cy="3840900"/>
          </a:xfrm>
          <a:prstGeom prst="rect">
            <a:avLst/>
          </a:prstGeom>
          <a:noFill/>
          <a:ln>
            <a:noFill/>
          </a:ln>
        </p:spPr>
        <p:txBody>
          <a:bodyPr anchorCtr="0" anchor="t" bIns="91425" lIns="91425" spcFirstLastPara="1" rIns="91425" wrap="square" tIns="91425">
            <a:normAutofit/>
          </a:bodyPr>
          <a:lstStyle/>
          <a:p>
            <a:pPr indent="0" lvl="0" marL="114300" rtl="0" algn="l">
              <a:lnSpc>
                <a:spcPct val="100000"/>
              </a:lnSpc>
              <a:spcBef>
                <a:spcPts val="0"/>
              </a:spcBef>
              <a:spcAft>
                <a:spcPts val="0"/>
              </a:spcAft>
              <a:buNone/>
            </a:pPr>
            <a:r>
              <a:rPr b="1" lang="en-US">
                <a:solidFill>
                  <a:srgbClr val="212121"/>
                </a:solidFill>
              </a:rPr>
              <a:t>APA guidelines for abbreviations:</a:t>
            </a:r>
            <a:br>
              <a:rPr b="1" lang="en-US">
                <a:solidFill>
                  <a:srgbClr val="212121"/>
                </a:solidFill>
              </a:rPr>
            </a:br>
            <a:endParaRPr b="1">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Abbreviation must only be used if they fulfil the following conditions: follows a convention, is apt to be familiar, will prevent unnecessary repetition, and will save space.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An acronym or an abbreviation must not be used at the beginning of a sentence.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t/>
            </a:r>
            <a:endParaRPr>
              <a:solidFill>
                <a:srgbClr val="212121"/>
              </a:solidFill>
            </a:endParaRPr>
          </a:p>
        </p:txBody>
      </p:sp>
      <p:pic>
        <p:nvPicPr>
          <p:cNvPr id="394" name="Google Shape;394;gef6c122f6e_0_155"/>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95" name="Google Shape;395;gef6c122f6e_0_155"/>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96" name="Google Shape;396;gef6c122f6e_0_155"/>
          <p:cNvPicPr preferRelativeResize="0"/>
          <p:nvPr/>
        </p:nvPicPr>
        <p:blipFill rotWithShape="1">
          <a:blip r:embed="rId5">
            <a:alphaModFix/>
          </a:blip>
          <a:srcRect b="0" l="0" r="0" t="0"/>
          <a:stretch/>
        </p:blipFill>
        <p:spPr>
          <a:xfrm rot="-2700000">
            <a:off x="7541112" y="1133757"/>
            <a:ext cx="847725" cy="971550"/>
          </a:xfrm>
          <a:prstGeom prst="rect">
            <a:avLst/>
          </a:prstGeom>
          <a:noFill/>
          <a:ln>
            <a:noFill/>
          </a:ln>
        </p:spPr>
      </p:pic>
      <p:pic>
        <p:nvPicPr>
          <p:cNvPr id="397" name="Google Shape;397;gef6c122f6e_0_155"/>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98" name="Google Shape;398;gef6c122f6e_0_155"/>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99" name="Google Shape;399;gef6c122f6e_0_155"/>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400" name="Google Shape;400;gef6c122f6e_0_155"/>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401" name="Google Shape;401;gef6c122f6e_0_155"/>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2" name="Google Shape;402;gef6c122f6e_0_155"/>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3" name="Google Shape;403;gef6c122f6e_0_155"/>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4" name="Google Shape;404;gef6c122f6e_0_155"/>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5" name="Google Shape;405;gef6c122f6e_0_155"/>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6" name="Google Shape;406;gef6c122f6e_0_155"/>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410" name="Shape 410"/>
        <p:cNvGrpSpPr/>
        <p:nvPr/>
      </p:nvGrpSpPr>
      <p:grpSpPr>
        <a:xfrm>
          <a:off x="0" y="0"/>
          <a:ext cx="0" cy="0"/>
          <a:chOff x="0" y="0"/>
          <a:chExt cx="0" cy="0"/>
        </a:xfrm>
      </p:grpSpPr>
      <p:pic>
        <p:nvPicPr>
          <p:cNvPr id="411" name="Google Shape;411;gef6c122f6e_0_269"/>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412" name="Google Shape;412;gef6c122f6e_0_269"/>
          <p:cNvPicPr preferRelativeResize="0"/>
          <p:nvPr/>
        </p:nvPicPr>
        <p:blipFill>
          <a:blip r:embed="rId4">
            <a:alphaModFix/>
          </a:blip>
          <a:stretch>
            <a:fillRect/>
          </a:stretch>
        </p:blipFill>
        <p:spPr>
          <a:xfrm>
            <a:off x="750525" y="4087250"/>
            <a:ext cx="1028700" cy="1000125"/>
          </a:xfrm>
          <a:prstGeom prst="rect">
            <a:avLst/>
          </a:prstGeom>
          <a:noFill/>
          <a:ln>
            <a:noFill/>
          </a:ln>
        </p:spPr>
      </p:pic>
      <p:pic>
        <p:nvPicPr>
          <p:cNvPr id="413" name="Google Shape;413;gef6c122f6e_0_269"/>
          <p:cNvPicPr preferRelativeResize="0"/>
          <p:nvPr/>
        </p:nvPicPr>
        <p:blipFill>
          <a:blip r:embed="rId5">
            <a:alphaModFix/>
          </a:blip>
          <a:stretch>
            <a:fillRect/>
          </a:stretch>
        </p:blipFill>
        <p:spPr>
          <a:xfrm rot="-2700000">
            <a:off x="7845613" y="1300200"/>
            <a:ext cx="847725" cy="971550"/>
          </a:xfrm>
          <a:prstGeom prst="rect">
            <a:avLst/>
          </a:prstGeom>
          <a:noFill/>
          <a:ln>
            <a:noFill/>
          </a:ln>
        </p:spPr>
      </p:pic>
      <p:pic>
        <p:nvPicPr>
          <p:cNvPr id="414" name="Google Shape;414;gef6c122f6e_0_269"/>
          <p:cNvPicPr preferRelativeResize="0"/>
          <p:nvPr/>
        </p:nvPicPr>
        <p:blipFill>
          <a:blip r:embed="rId6">
            <a:alphaModFix/>
          </a:blip>
          <a:stretch>
            <a:fillRect/>
          </a:stretch>
        </p:blipFill>
        <p:spPr>
          <a:xfrm>
            <a:off x="4145000" y="-28450"/>
            <a:ext cx="752475" cy="920940"/>
          </a:xfrm>
          <a:prstGeom prst="rect">
            <a:avLst/>
          </a:prstGeom>
          <a:noFill/>
          <a:ln>
            <a:noFill/>
          </a:ln>
        </p:spPr>
      </p:pic>
      <p:pic>
        <p:nvPicPr>
          <p:cNvPr id="415" name="Google Shape;415;gef6c122f6e_0_269"/>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416" name="Google Shape;416;gef6c122f6e_0_269"/>
          <p:cNvPicPr preferRelativeResize="0"/>
          <p:nvPr/>
        </p:nvPicPr>
        <p:blipFill>
          <a:blip r:embed="rId8">
            <a:alphaModFix/>
          </a:blip>
          <a:stretch>
            <a:fillRect/>
          </a:stretch>
        </p:blipFill>
        <p:spPr>
          <a:xfrm>
            <a:off x="88325" y="1338300"/>
            <a:ext cx="752475" cy="895350"/>
          </a:xfrm>
          <a:prstGeom prst="rect">
            <a:avLst/>
          </a:prstGeom>
          <a:noFill/>
          <a:ln>
            <a:noFill/>
          </a:ln>
        </p:spPr>
      </p:pic>
      <p:pic>
        <p:nvPicPr>
          <p:cNvPr id="417" name="Google Shape;417;gef6c122f6e_0_269"/>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418" name="Google Shape;418;gef6c122f6e_0_269"/>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gef6c122f6e_0_269"/>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gef6c122f6e_0_269"/>
          <p:cNvSpPr/>
          <p:nvPr/>
        </p:nvSpPr>
        <p:spPr>
          <a:xfrm>
            <a:off x="2918800" y="52317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1" name="Google Shape;421;gef6c122f6e_0_269"/>
          <p:cNvSpPr/>
          <p:nvPr/>
        </p:nvSpPr>
        <p:spPr>
          <a:xfrm>
            <a:off x="2801950" y="45720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2" name="Google Shape;422;gef6c122f6e_0_269"/>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3" name="Google Shape;423;gef6c122f6e_0_269"/>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424" name="Google Shape;424;gef6c122f6e_0_269"/>
          <p:cNvGraphicFramePr/>
          <p:nvPr/>
        </p:nvGraphicFramePr>
        <p:xfrm>
          <a:off x="1292275" y="1498588"/>
          <a:ext cx="3000000" cy="3000000"/>
        </p:xfrm>
        <a:graphic>
          <a:graphicData uri="http://schemas.openxmlformats.org/drawingml/2006/table">
            <a:tbl>
              <a:tblPr>
                <a:noFill/>
                <a:tableStyleId>{7ACFA8C9-0840-4658-A26C-16FD1B5A8834}</a:tableStyleId>
              </a:tblPr>
              <a:tblGrid>
                <a:gridCol w="3272925"/>
                <a:gridCol w="3272925"/>
              </a:tblGrid>
              <a:tr h="381000">
                <a:tc>
                  <a:txBody>
                    <a:bodyPr/>
                    <a:lstStyle/>
                    <a:p>
                      <a:pPr indent="0" lvl="0" marL="0" rtl="0" algn="ctr">
                        <a:spcBef>
                          <a:spcPts val="0"/>
                        </a:spcBef>
                        <a:spcAft>
                          <a:spcPts val="0"/>
                        </a:spcAft>
                        <a:buNone/>
                      </a:pPr>
                      <a:r>
                        <a:rPr b="1" lang="en-US" sz="2000">
                          <a:solidFill>
                            <a:srgbClr val="FFFFFF"/>
                          </a:solidFill>
                        </a:rPr>
                        <a:t>Do’s</a:t>
                      </a:r>
                      <a:endParaRPr b="1" sz="2000">
                        <a:solidFill>
                          <a:srgbClr val="FFFFFF"/>
                        </a:solidFill>
                      </a:endParaRPr>
                    </a:p>
                  </a:txBody>
                  <a:tcPr marT="91425" marB="91425" marR="91425" marL="91425">
                    <a:lnL cap="flat" cmpd="sng" w="38100">
                      <a:solidFill>
                        <a:srgbClr val="CC0000"/>
                      </a:solidFill>
                      <a:prstDash val="solid"/>
                      <a:round/>
                      <a:headEnd len="sm" w="sm" type="none"/>
                      <a:tailEnd len="sm" w="sm" type="none"/>
                    </a:lnL>
                    <a:lnR cap="flat" cmpd="sng" w="38100">
                      <a:solidFill>
                        <a:srgbClr val="CC0000"/>
                      </a:solidFill>
                      <a:prstDash val="solid"/>
                      <a:round/>
                      <a:headEnd len="sm" w="sm" type="none"/>
                      <a:tailEnd len="sm" w="sm" type="none"/>
                    </a:lnR>
                    <a:lnT cap="flat" cmpd="sng" w="38100">
                      <a:solidFill>
                        <a:srgbClr val="CC0000"/>
                      </a:solidFill>
                      <a:prstDash val="solid"/>
                      <a:round/>
                      <a:headEnd len="sm" w="sm" type="none"/>
                      <a:tailEnd len="sm" w="sm" type="none"/>
                    </a:lnT>
                    <a:lnB cap="flat" cmpd="sng" w="38100">
                      <a:solidFill>
                        <a:srgbClr val="CC0000"/>
                      </a:solidFill>
                      <a:prstDash val="solid"/>
                      <a:round/>
                      <a:headEnd len="sm" w="sm" type="none"/>
                      <a:tailEnd len="sm" w="sm" type="none"/>
                    </a:lnB>
                    <a:solidFill>
                      <a:schemeClr val="dk1"/>
                    </a:solidFill>
                  </a:tcPr>
                </a:tc>
                <a:tc>
                  <a:txBody>
                    <a:bodyPr/>
                    <a:lstStyle/>
                    <a:p>
                      <a:pPr indent="0" lvl="0" marL="0" rtl="0" algn="ctr">
                        <a:spcBef>
                          <a:spcPts val="0"/>
                        </a:spcBef>
                        <a:spcAft>
                          <a:spcPts val="0"/>
                        </a:spcAft>
                        <a:buNone/>
                      </a:pPr>
                      <a:r>
                        <a:rPr b="1" lang="en-US" sz="2000">
                          <a:solidFill>
                            <a:srgbClr val="FFFFFF"/>
                          </a:solidFill>
                        </a:rPr>
                        <a:t>Don’ts</a:t>
                      </a:r>
                      <a:endParaRPr b="1" sz="2000">
                        <a:solidFill>
                          <a:srgbClr val="FFFFFF"/>
                        </a:solidFill>
                      </a:endParaRPr>
                    </a:p>
                  </a:txBody>
                  <a:tcPr marT="91425" marB="91425" marR="91425" marL="91425">
                    <a:lnL cap="flat" cmpd="sng" w="38100">
                      <a:solidFill>
                        <a:srgbClr val="CC0000"/>
                      </a:solidFill>
                      <a:prstDash val="solid"/>
                      <a:round/>
                      <a:headEnd len="sm" w="sm" type="none"/>
                      <a:tailEnd len="sm" w="sm" type="none"/>
                    </a:lnL>
                    <a:lnR cap="flat" cmpd="sng" w="38100">
                      <a:solidFill>
                        <a:srgbClr val="CC0000"/>
                      </a:solidFill>
                      <a:prstDash val="solid"/>
                      <a:round/>
                      <a:headEnd len="sm" w="sm" type="none"/>
                      <a:tailEnd len="sm" w="sm" type="none"/>
                    </a:lnR>
                    <a:lnT cap="flat" cmpd="sng" w="38100">
                      <a:solidFill>
                        <a:srgbClr val="CC0000"/>
                      </a:solidFill>
                      <a:prstDash val="solid"/>
                      <a:round/>
                      <a:headEnd len="sm" w="sm" type="none"/>
                      <a:tailEnd len="sm" w="sm" type="none"/>
                    </a:lnT>
                    <a:lnB cap="flat" cmpd="sng" w="38100">
                      <a:solidFill>
                        <a:srgbClr val="CC0000"/>
                      </a:solidFill>
                      <a:prstDash val="solid"/>
                      <a:round/>
                      <a:headEnd len="sm" w="sm" type="none"/>
                      <a:tailEnd len="sm" w="sm" type="none"/>
                    </a:lnB>
                    <a:solidFill>
                      <a:schemeClr val="dk1"/>
                    </a:solidFill>
                  </a:tcPr>
                </a:tc>
              </a:tr>
              <a:tr h="609575">
                <a:tc>
                  <a:txBody>
                    <a:bodyPr/>
                    <a:lstStyle/>
                    <a:p>
                      <a:pPr indent="0" lvl="0" marL="0" rtl="0" algn="l">
                        <a:spcBef>
                          <a:spcPts val="0"/>
                        </a:spcBef>
                        <a:spcAft>
                          <a:spcPts val="0"/>
                        </a:spcAft>
                        <a:buNone/>
                      </a:pPr>
                      <a:r>
                        <a:rPr lang="en-US">
                          <a:solidFill>
                            <a:srgbClr val="FFFFFF"/>
                          </a:solidFill>
                        </a:rPr>
                        <a:t>Always continue the numbering.</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rgbClr val="CC0000"/>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c>
                  <a:txBody>
                    <a:bodyPr/>
                    <a:lstStyle/>
                    <a:p>
                      <a:pPr indent="0" lvl="0" marL="0" rtl="0" algn="l">
                        <a:spcBef>
                          <a:spcPts val="0"/>
                        </a:spcBef>
                        <a:spcAft>
                          <a:spcPts val="0"/>
                        </a:spcAft>
                        <a:buNone/>
                      </a:pPr>
                      <a:r>
                        <a:rPr lang="en-US">
                          <a:solidFill>
                            <a:srgbClr val="FFFFFF"/>
                          </a:solidFill>
                        </a:rPr>
                        <a:t>Do not reset the page numbering for this section.</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rgbClr val="CC0000"/>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r>
              <a:tr h="396200">
                <a:tc>
                  <a:txBody>
                    <a:bodyPr/>
                    <a:lstStyle/>
                    <a:p>
                      <a:pPr indent="0" lvl="0" marL="0" rtl="0" algn="l">
                        <a:spcBef>
                          <a:spcPts val="0"/>
                        </a:spcBef>
                        <a:spcAft>
                          <a:spcPts val="0"/>
                        </a:spcAft>
                        <a:buNone/>
                      </a:pPr>
                      <a:r>
                        <a:rPr lang="en-US">
                          <a:solidFill>
                            <a:srgbClr val="FFFFFF"/>
                          </a:solidFill>
                        </a:rPr>
                        <a:t>Include only those abbreviations that require explanation.</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c>
                  <a:txBody>
                    <a:bodyPr/>
                    <a:lstStyle/>
                    <a:p>
                      <a:pPr indent="0" lvl="0" marL="0" rtl="0" algn="l">
                        <a:spcBef>
                          <a:spcPts val="0"/>
                        </a:spcBef>
                        <a:spcAft>
                          <a:spcPts val="0"/>
                        </a:spcAft>
                        <a:buNone/>
                      </a:pPr>
                      <a:r>
                        <a:rPr lang="en-US">
                          <a:solidFill>
                            <a:srgbClr val="FFFFFF"/>
                          </a:solidFill>
                        </a:rPr>
                        <a:t>Do not include the common abbreviations that your readers might be familiar with.</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r>
              <a:tr h="396200">
                <a:tc>
                  <a:txBody>
                    <a:bodyPr/>
                    <a:lstStyle/>
                    <a:p>
                      <a:pPr indent="0" lvl="0" marL="0" rtl="0" algn="l">
                        <a:spcBef>
                          <a:spcPts val="0"/>
                        </a:spcBef>
                        <a:spcAft>
                          <a:spcPts val="0"/>
                        </a:spcAft>
                        <a:buNone/>
                      </a:pPr>
                      <a:r>
                        <a:rPr lang="en-US">
                          <a:solidFill>
                            <a:srgbClr val="FFFFFF"/>
                          </a:solidFill>
                        </a:rPr>
                        <a:t>Always include the heading of list of abbreviations in the TOC.</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c>
                  <a:txBody>
                    <a:bodyPr/>
                    <a:lstStyle/>
                    <a:p>
                      <a:pPr indent="0" lvl="0" marL="0" rtl="0" algn="l">
                        <a:spcBef>
                          <a:spcPts val="0"/>
                        </a:spcBef>
                        <a:spcAft>
                          <a:spcPts val="0"/>
                        </a:spcAft>
                        <a:buNone/>
                      </a:pPr>
                      <a:r>
                        <a:rPr lang="en-US">
                          <a:solidFill>
                            <a:srgbClr val="FFFFFF"/>
                          </a:solidFill>
                        </a:rPr>
                        <a:t>Don’t omit the heading of List of abbreviations from the TOC.</a:t>
                      </a:r>
                      <a:endParaRPr>
                        <a:solidFill>
                          <a:srgbClr val="FFFFFF"/>
                        </a:solidFill>
                      </a:endParaRPr>
                    </a:p>
                  </a:txBody>
                  <a:tcPr marT="91425" marB="91425" marR="91425" marL="91425">
                    <a:lnL cap="flat" cmpd="sng" w="38100">
                      <a:solidFill>
                        <a:schemeClr val="lt1"/>
                      </a:solidFill>
                      <a:prstDash val="solid"/>
                      <a:round/>
                      <a:headEnd len="sm" w="sm" type="none"/>
                      <a:tailEnd len="sm" w="sm" type="none"/>
                    </a:lnL>
                    <a:lnR cap="flat" cmpd="sng" w="381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dk1"/>
                    </a:solidFill>
                  </a:tcPr>
                </a:tc>
              </a:tr>
            </a:tbl>
          </a:graphicData>
        </a:graphic>
      </p:graphicFrame>
      <p:sp>
        <p:nvSpPr>
          <p:cNvPr id="425" name="Google Shape;425;gef6c122f6e_0_269"/>
          <p:cNvSpPr/>
          <p:nvPr/>
        </p:nvSpPr>
        <p:spPr>
          <a:xfrm rot="-7435659">
            <a:off x="6115183" y="45348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429" name="Shape 429"/>
        <p:cNvGrpSpPr/>
        <p:nvPr/>
      </p:nvGrpSpPr>
      <p:grpSpPr>
        <a:xfrm>
          <a:off x="0" y="0"/>
          <a:ext cx="0" cy="0"/>
          <a:chOff x="0" y="0"/>
          <a:chExt cx="0" cy="0"/>
        </a:xfrm>
      </p:grpSpPr>
      <p:sp>
        <p:nvSpPr>
          <p:cNvPr id="430" name="Google Shape;430;gef6c122f6e_0_370"/>
          <p:cNvSpPr txBox="1"/>
          <p:nvPr>
            <p:ph type="ctrTitle"/>
          </p:nvPr>
        </p:nvSpPr>
        <p:spPr>
          <a:xfrm>
            <a:off x="110701" y="987921"/>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What did you learn?</a:t>
            </a:r>
            <a:endParaRPr/>
          </a:p>
        </p:txBody>
      </p:sp>
      <p:sp>
        <p:nvSpPr>
          <p:cNvPr id="431" name="Google Shape;431;gef6c122f6e_0_370"/>
          <p:cNvSpPr txBox="1"/>
          <p:nvPr>
            <p:ph idx="1" type="subTitle"/>
          </p:nvPr>
        </p:nvSpPr>
        <p:spPr>
          <a:xfrm>
            <a:off x="794625" y="1758588"/>
            <a:ext cx="8034900" cy="38409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b="1">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For a perfect dissertation, you don’t just have to make sure that all the chapters included in it are flawlessly written, you also have to pay attention to the other, smaller sections of your dissertation.</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List of abbreviations is one of those portions that are not included in any of the chapters in a dissertation.</a:t>
            </a:r>
            <a:endParaRPr>
              <a:solidFill>
                <a:srgbClr val="212121"/>
              </a:solidFill>
            </a:endParaRPr>
          </a:p>
        </p:txBody>
      </p:sp>
      <p:pic>
        <p:nvPicPr>
          <p:cNvPr id="432" name="Google Shape;432;gef6c122f6e_0_370"/>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433" name="Google Shape;433;gef6c122f6e_0_370"/>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434" name="Google Shape;434;gef6c122f6e_0_370"/>
          <p:cNvPicPr preferRelativeResize="0"/>
          <p:nvPr/>
        </p:nvPicPr>
        <p:blipFill rotWithShape="1">
          <a:blip r:embed="rId5">
            <a:alphaModFix/>
          </a:blip>
          <a:srcRect b="0" l="0" r="0" t="0"/>
          <a:stretch/>
        </p:blipFill>
        <p:spPr>
          <a:xfrm rot="-2700000">
            <a:off x="7541112" y="1133757"/>
            <a:ext cx="847725" cy="971550"/>
          </a:xfrm>
          <a:prstGeom prst="rect">
            <a:avLst/>
          </a:prstGeom>
          <a:noFill/>
          <a:ln>
            <a:noFill/>
          </a:ln>
        </p:spPr>
      </p:pic>
      <p:pic>
        <p:nvPicPr>
          <p:cNvPr id="435" name="Google Shape;435;gef6c122f6e_0_370"/>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436" name="Google Shape;436;gef6c122f6e_0_370"/>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437" name="Google Shape;437;gef6c122f6e_0_370"/>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438" name="Google Shape;438;gef6c122f6e_0_370"/>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439" name="Google Shape;439;gef6c122f6e_0_370"/>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gef6c122f6e_0_370"/>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1" name="Google Shape;441;gef6c122f6e_0_370"/>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2" name="Google Shape;442;gef6c122f6e_0_370"/>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3" name="Google Shape;443;gef6c122f6e_0_370"/>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4" name="Google Shape;444;gef6c122f6e_0_370"/>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448" name="Shape 448"/>
        <p:cNvGrpSpPr/>
        <p:nvPr/>
      </p:nvGrpSpPr>
      <p:grpSpPr>
        <a:xfrm>
          <a:off x="0" y="0"/>
          <a:ext cx="0" cy="0"/>
          <a:chOff x="0" y="0"/>
          <a:chExt cx="0" cy="0"/>
        </a:xfrm>
      </p:grpSpPr>
      <p:sp>
        <p:nvSpPr>
          <p:cNvPr id="449" name="Google Shape;449;gef6c122f6e_0_391"/>
          <p:cNvSpPr txBox="1"/>
          <p:nvPr>
            <p:ph type="ctrTitle"/>
          </p:nvPr>
        </p:nvSpPr>
        <p:spPr>
          <a:xfrm>
            <a:off x="110701" y="987921"/>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What did you learn?</a:t>
            </a:r>
            <a:endParaRPr/>
          </a:p>
        </p:txBody>
      </p:sp>
      <p:sp>
        <p:nvSpPr>
          <p:cNvPr id="450" name="Google Shape;450;gef6c122f6e_0_391"/>
          <p:cNvSpPr txBox="1"/>
          <p:nvPr>
            <p:ph idx="1" type="subTitle"/>
          </p:nvPr>
        </p:nvSpPr>
        <p:spPr>
          <a:xfrm>
            <a:off x="794625" y="1758588"/>
            <a:ext cx="8034900" cy="38409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b="1">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List of abbreviations assist your reader by defining the abbreviations used in your thesis.</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It comes after the table of contents and before the first chapter.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When using abbreviations in APA format, there are certain guidelines that you must abide by.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t/>
            </a:r>
            <a:endParaRPr>
              <a:solidFill>
                <a:srgbClr val="212121"/>
              </a:solidFill>
            </a:endParaRPr>
          </a:p>
        </p:txBody>
      </p:sp>
      <p:pic>
        <p:nvPicPr>
          <p:cNvPr id="451" name="Google Shape;451;gef6c122f6e_0_391"/>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452" name="Google Shape;452;gef6c122f6e_0_391"/>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453" name="Google Shape;453;gef6c122f6e_0_391"/>
          <p:cNvPicPr preferRelativeResize="0"/>
          <p:nvPr/>
        </p:nvPicPr>
        <p:blipFill rotWithShape="1">
          <a:blip r:embed="rId5">
            <a:alphaModFix/>
          </a:blip>
          <a:srcRect b="0" l="0" r="0" t="0"/>
          <a:stretch/>
        </p:blipFill>
        <p:spPr>
          <a:xfrm rot="-2700000">
            <a:off x="7541112" y="1133757"/>
            <a:ext cx="847725" cy="971550"/>
          </a:xfrm>
          <a:prstGeom prst="rect">
            <a:avLst/>
          </a:prstGeom>
          <a:noFill/>
          <a:ln>
            <a:noFill/>
          </a:ln>
        </p:spPr>
      </p:pic>
      <p:pic>
        <p:nvPicPr>
          <p:cNvPr id="454" name="Google Shape;454;gef6c122f6e_0_391"/>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455" name="Google Shape;455;gef6c122f6e_0_391"/>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456" name="Google Shape;456;gef6c122f6e_0_391"/>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457" name="Google Shape;457;gef6c122f6e_0_391"/>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458" name="Google Shape;458;gef6c122f6e_0_391"/>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9" name="Google Shape;459;gef6c122f6e_0_391"/>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0" name="Google Shape;460;gef6c122f6e_0_391"/>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1" name="Google Shape;461;gef6c122f6e_0_391"/>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2" name="Google Shape;462;gef6c122f6e_0_391"/>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3" name="Google Shape;463;gef6c122f6e_0_391"/>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467" name="Shape 467"/>
        <p:cNvGrpSpPr/>
        <p:nvPr/>
      </p:nvGrpSpPr>
      <p:grpSpPr>
        <a:xfrm>
          <a:off x="0" y="0"/>
          <a:ext cx="0" cy="0"/>
          <a:chOff x="0" y="0"/>
          <a:chExt cx="0" cy="0"/>
        </a:xfrm>
      </p:grpSpPr>
      <p:sp>
        <p:nvSpPr>
          <p:cNvPr id="468" name="Google Shape;468;gef6c122f6e_0_410"/>
          <p:cNvSpPr txBox="1"/>
          <p:nvPr>
            <p:ph type="ctrTitle"/>
          </p:nvPr>
        </p:nvSpPr>
        <p:spPr>
          <a:xfrm>
            <a:off x="213237" y="2094069"/>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a:solidFill>
                  <a:schemeClr val="dk1"/>
                </a:solidFill>
              </a:rPr>
              <a:t>Thank You</a:t>
            </a:r>
            <a:endParaRPr b="1">
              <a:solidFill>
                <a:schemeClr val="dk1"/>
              </a:solidFill>
            </a:endParaRPr>
          </a:p>
        </p:txBody>
      </p:sp>
      <p:pic>
        <p:nvPicPr>
          <p:cNvPr id="469" name="Google Shape;469;gef6c122f6e_0_410"/>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470" name="Google Shape;470;gef6c122f6e_0_410"/>
          <p:cNvPicPr preferRelativeResize="0"/>
          <p:nvPr/>
        </p:nvPicPr>
        <p:blipFill rotWithShape="1">
          <a:blip r:embed="rId4">
            <a:alphaModFix/>
          </a:blip>
          <a:srcRect b="0" l="0" r="0" t="0"/>
          <a:stretch/>
        </p:blipFill>
        <p:spPr>
          <a:xfrm>
            <a:off x="794625" y="3668575"/>
            <a:ext cx="1028700" cy="1000125"/>
          </a:xfrm>
          <a:prstGeom prst="rect">
            <a:avLst/>
          </a:prstGeom>
          <a:noFill/>
          <a:ln>
            <a:noFill/>
          </a:ln>
        </p:spPr>
      </p:pic>
      <p:pic>
        <p:nvPicPr>
          <p:cNvPr id="471" name="Google Shape;471;gef6c122f6e_0_410"/>
          <p:cNvPicPr preferRelativeResize="0"/>
          <p:nvPr/>
        </p:nvPicPr>
        <p:blipFill rotWithShape="1">
          <a:blip r:embed="rId5">
            <a:alphaModFix/>
          </a:blip>
          <a:srcRect b="0" l="0" r="0" t="0"/>
          <a:stretch/>
        </p:blipFill>
        <p:spPr>
          <a:xfrm rot="-2700000">
            <a:off x="7565213" y="1184556"/>
            <a:ext cx="847725" cy="971550"/>
          </a:xfrm>
          <a:prstGeom prst="rect">
            <a:avLst/>
          </a:prstGeom>
          <a:noFill/>
          <a:ln>
            <a:noFill/>
          </a:ln>
        </p:spPr>
      </p:pic>
      <p:pic>
        <p:nvPicPr>
          <p:cNvPr id="472" name="Google Shape;472;gef6c122f6e_0_410"/>
          <p:cNvPicPr preferRelativeResize="0"/>
          <p:nvPr/>
        </p:nvPicPr>
        <p:blipFill rotWithShape="1">
          <a:blip r:embed="rId6">
            <a:alphaModFix/>
          </a:blip>
          <a:srcRect b="0" l="0" r="0" t="0"/>
          <a:stretch/>
        </p:blipFill>
        <p:spPr>
          <a:xfrm>
            <a:off x="4145000" y="174450"/>
            <a:ext cx="752475" cy="920940"/>
          </a:xfrm>
          <a:prstGeom prst="rect">
            <a:avLst/>
          </a:prstGeom>
          <a:noFill/>
          <a:ln>
            <a:noFill/>
          </a:ln>
        </p:spPr>
      </p:pic>
      <p:pic>
        <p:nvPicPr>
          <p:cNvPr id="473" name="Google Shape;473;gef6c122f6e_0_410"/>
          <p:cNvPicPr preferRelativeResize="0"/>
          <p:nvPr/>
        </p:nvPicPr>
        <p:blipFill rotWithShape="1">
          <a:blip r:embed="rId7">
            <a:alphaModFix/>
          </a:blip>
          <a:srcRect b="0" l="0" r="0" t="0"/>
          <a:stretch/>
        </p:blipFill>
        <p:spPr>
          <a:xfrm>
            <a:off x="7796933" y="4015775"/>
            <a:ext cx="945092" cy="895350"/>
          </a:xfrm>
          <a:prstGeom prst="rect">
            <a:avLst/>
          </a:prstGeom>
          <a:noFill/>
          <a:ln>
            <a:noFill/>
          </a:ln>
        </p:spPr>
      </p:pic>
      <p:pic>
        <p:nvPicPr>
          <p:cNvPr id="474" name="Google Shape;474;gef6c122f6e_0_410"/>
          <p:cNvPicPr preferRelativeResize="0"/>
          <p:nvPr/>
        </p:nvPicPr>
        <p:blipFill rotWithShape="1">
          <a:blip r:embed="rId8">
            <a:alphaModFix/>
          </a:blip>
          <a:srcRect b="0" l="0" r="0" t="0"/>
          <a:stretch/>
        </p:blipFill>
        <p:spPr>
          <a:xfrm>
            <a:off x="213225" y="1338300"/>
            <a:ext cx="752475" cy="895350"/>
          </a:xfrm>
          <a:prstGeom prst="rect">
            <a:avLst/>
          </a:prstGeom>
          <a:noFill/>
          <a:ln>
            <a:noFill/>
          </a:ln>
        </p:spPr>
      </p:pic>
      <p:pic>
        <p:nvPicPr>
          <p:cNvPr id="475" name="Google Shape;475;gef6c122f6e_0_410"/>
          <p:cNvPicPr preferRelativeResize="0"/>
          <p:nvPr/>
        </p:nvPicPr>
        <p:blipFill rotWithShape="1">
          <a:blip r:embed="rId9">
            <a:alphaModFix/>
          </a:blip>
          <a:srcRect b="0" l="0" r="0" t="0"/>
          <a:stretch/>
        </p:blipFill>
        <p:spPr>
          <a:xfrm>
            <a:off x="3983975" y="4337801"/>
            <a:ext cx="828048" cy="796200"/>
          </a:xfrm>
          <a:prstGeom prst="rect">
            <a:avLst/>
          </a:prstGeom>
          <a:noFill/>
          <a:ln>
            <a:noFill/>
          </a:ln>
        </p:spPr>
      </p:pic>
      <p:sp>
        <p:nvSpPr>
          <p:cNvPr id="476" name="Google Shape;476;gef6c122f6e_0_410"/>
          <p:cNvSpPr/>
          <p:nvPr/>
        </p:nvSpPr>
        <p:spPr>
          <a:xfrm>
            <a:off x="281925" y="3118441"/>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7" name="Google Shape;477;gef6c122f6e_0_410"/>
          <p:cNvSpPr/>
          <p:nvPr/>
        </p:nvSpPr>
        <p:spPr>
          <a:xfrm rot="-3901349">
            <a:off x="5683099" y="4182541"/>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8" name="Google Shape;478;gef6c122f6e_0_410"/>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9" name="Google Shape;479;gef6c122f6e_0_410"/>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gef6c122f6e_0_410"/>
          <p:cNvSpPr/>
          <p:nvPr/>
        </p:nvSpPr>
        <p:spPr>
          <a:xfrm rot="-7435659">
            <a:off x="5952659" y="718622"/>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1" name="Google Shape;481;gef6c122f6e_0_410"/>
          <p:cNvSpPr/>
          <p:nvPr/>
        </p:nvSpPr>
        <p:spPr>
          <a:xfrm>
            <a:off x="7593533" y="353616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78" name="Shape 178"/>
        <p:cNvGrpSpPr/>
        <p:nvPr/>
      </p:nvGrpSpPr>
      <p:grpSpPr>
        <a:xfrm>
          <a:off x="0" y="0"/>
          <a:ext cx="0" cy="0"/>
          <a:chOff x="0" y="0"/>
          <a:chExt cx="0" cy="0"/>
        </a:xfrm>
      </p:grpSpPr>
      <p:sp>
        <p:nvSpPr>
          <p:cNvPr id="179" name="Google Shape;179;p2"/>
          <p:cNvSpPr txBox="1"/>
          <p:nvPr>
            <p:ph type="ctrTitle"/>
          </p:nvPr>
        </p:nvSpPr>
        <p:spPr>
          <a:xfrm>
            <a:off x="376149" y="1482871"/>
            <a:ext cx="8222100" cy="838800"/>
          </a:xfrm>
          <a:prstGeom prst="rect">
            <a:avLst/>
          </a:prstGeom>
          <a:noFill/>
          <a:ln>
            <a:noFill/>
          </a:ln>
        </p:spPr>
        <p:txBody>
          <a:bodyPr anchorCtr="0" anchor="b"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b="1" lang="en-US">
                <a:solidFill>
                  <a:srgbClr val="C00000"/>
                </a:solidFill>
              </a:rPr>
              <a:t>Recipe For A Perfect </a:t>
            </a:r>
            <a:endParaRPr b="1">
              <a:solidFill>
                <a:srgbClr val="C00000"/>
              </a:solidFill>
            </a:endParaRPr>
          </a:p>
          <a:p>
            <a:pPr indent="0" lvl="0" marL="0" rtl="0" algn="ctr">
              <a:lnSpc>
                <a:spcPct val="100000"/>
              </a:lnSpc>
              <a:spcBef>
                <a:spcPts val="0"/>
              </a:spcBef>
              <a:spcAft>
                <a:spcPts val="0"/>
              </a:spcAft>
              <a:buSzPct val="111111"/>
              <a:buNone/>
            </a:pPr>
            <a:r>
              <a:rPr b="1" lang="en-US">
                <a:solidFill>
                  <a:srgbClr val="C00000"/>
                </a:solidFill>
              </a:rPr>
              <a:t>Dissertation</a:t>
            </a:r>
            <a:r>
              <a:rPr b="1" lang="en-US">
                <a:solidFill>
                  <a:srgbClr val="C00000"/>
                </a:solidFill>
              </a:rPr>
              <a:t> </a:t>
            </a:r>
            <a:endParaRPr b="1">
              <a:solidFill>
                <a:srgbClr val="C00000"/>
              </a:solidFill>
            </a:endParaRPr>
          </a:p>
        </p:txBody>
      </p:sp>
      <p:sp>
        <p:nvSpPr>
          <p:cNvPr id="180" name="Google Shape;180;p2"/>
          <p:cNvSpPr txBox="1"/>
          <p:nvPr>
            <p:ph idx="1" type="subTitle"/>
          </p:nvPr>
        </p:nvSpPr>
        <p:spPr>
          <a:xfrm>
            <a:off x="794630" y="2439318"/>
            <a:ext cx="7680300" cy="20514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None/>
            </a:pPr>
            <a:r>
              <a:rPr lang="en-US">
                <a:solidFill>
                  <a:srgbClr val="212121"/>
                </a:solidFill>
              </a:rPr>
              <a:t>Do not ignore the little portions of your dissertation – portions like the list of abbreviations.</a:t>
            </a:r>
            <a:endParaRPr>
              <a:solidFill>
                <a:srgbClr val="212121"/>
              </a:solidFill>
            </a:endParaRPr>
          </a:p>
        </p:txBody>
      </p:sp>
      <p:pic>
        <p:nvPicPr>
          <p:cNvPr id="181" name="Google Shape;181;p2"/>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182" name="Google Shape;182;p2"/>
          <p:cNvPicPr preferRelativeResize="0"/>
          <p:nvPr/>
        </p:nvPicPr>
        <p:blipFill rotWithShape="1">
          <a:blip r:embed="rId4">
            <a:alphaModFix/>
          </a:blip>
          <a:srcRect b="0" l="0" r="0" t="0"/>
          <a:stretch/>
        </p:blipFill>
        <p:spPr>
          <a:xfrm>
            <a:off x="549454" y="3958460"/>
            <a:ext cx="1028700" cy="1000125"/>
          </a:xfrm>
          <a:prstGeom prst="rect">
            <a:avLst/>
          </a:prstGeom>
          <a:noFill/>
          <a:ln>
            <a:noFill/>
          </a:ln>
        </p:spPr>
      </p:pic>
      <p:pic>
        <p:nvPicPr>
          <p:cNvPr id="183" name="Google Shape;183;p2"/>
          <p:cNvPicPr preferRelativeResize="0"/>
          <p:nvPr/>
        </p:nvPicPr>
        <p:blipFill rotWithShape="1">
          <a:blip r:embed="rId5">
            <a:alphaModFix/>
          </a:blip>
          <a:srcRect b="0" l="0" r="0" t="0"/>
          <a:stretch/>
        </p:blipFill>
        <p:spPr>
          <a:xfrm rot="-2700000">
            <a:off x="8084581" y="1718158"/>
            <a:ext cx="847725" cy="971550"/>
          </a:xfrm>
          <a:prstGeom prst="rect">
            <a:avLst/>
          </a:prstGeom>
          <a:noFill/>
          <a:ln>
            <a:noFill/>
          </a:ln>
        </p:spPr>
      </p:pic>
      <p:pic>
        <p:nvPicPr>
          <p:cNvPr id="184" name="Google Shape;184;p2"/>
          <p:cNvPicPr preferRelativeResize="0"/>
          <p:nvPr/>
        </p:nvPicPr>
        <p:blipFill rotWithShape="1">
          <a:blip r:embed="rId6">
            <a:alphaModFix/>
          </a:blip>
          <a:srcRect b="0" l="0" r="0" t="0"/>
          <a:stretch/>
        </p:blipFill>
        <p:spPr>
          <a:xfrm>
            <a:off x="4332900" y="32996"/>
            <a:ext cx="752475" cy="920940"/>
          </a:xfrm>
          <a:prstGeom prst="rect">
            <a:avLst/>
          </a:prstGeom>
          <a:noFill/>
          <a:ln>
            <a:noFill/>
          </a:ln>
        </p:spPr>
      </p:pic>
      <p:pic>
        <p:nvPicPr>
          <p:cNvPr id="185" name="Google Shape;185;p2"/>
          <p:cNvPicPr preferRelativeResize="0"/>
          <p:nvPr/>
        </p:nvPicPr>
        <p:blipFill rotWithShape="1">
          <a:blip r:embed="rId7">
            <a:alphaModFix/>
          </a:blip>
          <a:srcRect b="0" l="0" r="0" t="0"/>
          <a:stretch/>
        </p:blipFill>
        <p:spPr>
          <a:xfrm>
            <a:off x="7796933" y="4015775"/>
            <a:ext cx="945092" cy="895350"/>
          </a:xfrm>
          <a:prstGeom prst="rect">
            <a:avLst/>
          </a:prstGeom>
          <a:noFill/>
          <a:ln>
            <a:noFill/>
          </a:ln>
        </p:spPr>
      </p:pic>
      <p:pic>
        <p:nvPicPr>
          <p:cNvPr id="186" name="Google Shape;186;p2"/>
          <p:cNvPicPr preferRelativeResize="0"/>
          <p:nvPr/>
        </p:nvPicPr>
        <p:blipFill rotWithShape="1">
          <a:blip r:embed="rId8">
            <a:alphaModFix/>
          </a:blip>
          <a:srcRect b="0" l="0" r="0" t="0"/>
          <a:stretch/>
        </p:blipFill>
        <p:spPr>
          <a:xfrm>
            <a:off x="42150" y="1694838"/>
            <a:ext cx="752475" cy="895350"/>
          </a:xfrm>
          <a:prstGeom prst="rect">
            <a:avLst/>
          </a:prstGeom>
          <a:noFill/>
          <a:ln>
            <a:noFill/>
          </a:ln>
        </p:spPr>
      </p:pic>
      <p:pic>
        <p:nvPicPr>
          <p:cNvPr id="187" name="Google Shape;187;p2"/>
          <p:cNvPicPr preferRelativeResize="0"/>
          <p:nvPr/>
        </p:nvPicPr>
        <p:blipFill rotWithShape="1">
          <a:blip r:embed="rId9">
            <a:alphaModFix/>
          </a:blip>
          <a:srcRect b="0" l="0" r="0" t="0"/>
          <a:stretch/>
        </p:blipFill>
        <p:spPr>
          <a:xfrm>
            <a:off x="3983975" y="4337801"/>
            <a:ext cx="828048" cy="796200"/>
          </a:xfrm>
          <a:prstGeom prst="rect">
            <a:avLst/>
          </a:prstGeom>
          <a:noFill/>
          <a:ln>
            <a:noFill/>
          </a:ln>
        </p:spPr>
      </p:pic>
      <p:sp>
        <p:nvSpPr>
          <p:cNvPr id="188" name="Google Shape;188;p2"/>
          <p:cNvSpPr/>
          <p:nvPr/>
        </p:nvSpPr>
        <p:spPr>
          <a:xfrm>
            <a:off x="164554" y="3139112"/>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2"/>
          <p:cNvSpPr/>
          <p:nvPr/>
        </p:nvSpPr>
        <p:spPr>
          <a:xfrm rot="-3901349">
            <a:off x="6864251" y="4300137"/>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2"/>
          <p:cNvSpPr/>
          <p:nvPr/>
        </p:nvSpPr>
        <p:spPr>
          <a:xfrm>
            <a:off x="2782666" y="44194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2"/>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2" name="Google Shape;192;p2"/>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2"/>
          <p:cNvSpPr/>
          <p:nvPr/>
        </p:nvSpPr>
        <p:spPr>
          <a:xfrm>
            <a:off x="8394852" y="32438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97" name="Shape 197"/>
        <p:cNvGrpSpPr/>
        <p:nvPr/>
      </p:nvGrpSpPr>
      <p:grpSpPr>
        <a:xfrm>
          <a:off x="0" y="0"/>
          <a:ext cx="0" cy="0"/>
          <a:chOff x="0" y="0"/>
          <a:chExt cx="0" cy="0"/>
        </a:xfrm>
      </p:grpSpPr>
      <p:sp>
        <p:nvSpPr>
          <p:cNvPr id="198" name="Google Shape;198;p3"/>
          <p:cNvSpPr txBox="1"/>
          <p:nvPr>
            <p:ph type="ctrTitle"/>
          </p:nvPr>
        </p:nvSpPr>
        <p:spPr>
          <a:xfrm>
            <a:off x="249162" y="1022581"/>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sz="3800">
                <a:solidFill>
                  <a:srgbClr val="C00000"/>
                </a:solidFill>
              </a:rPr>
              <a:t>Abbreviations &amp; Acronyms</a:t>
            </a:r>
            <a:r>
              <a:rPr b="1" lang="en-US">
                <a:solidFill>
                  <a:srgbClr val="C00000"/>
                </a:solidFill>
              </a:rPr>
              <a:t> </a:t>
            </a:r>
            <a:endParaRPr b="1">
              <a:solidFill>
                <a:srgbClr val="C00000"/>
              </a:solidFill>
            </a:endParaRPr>
          </a:p>
        </p:txBody>
      </p:sp>
      <p:sp>
        <p:nvSpPr>
          <p:cNvPr id="199" name="Google Shape;199;p3"/>
          <p:cNvSpPr txBox="1"/>
          <p:nvPr>
            <p:ph idx="1" type="subTitle"/>
          </p:nvPr>
        </p:nvSpPr>
        <p:spPr>
          <a:xfrm>
            <a:off x="659275" y="1729150"/>
            <a:ext cx="8082600" cy="3272700"/>
          </a:xfrm>
          <a:prstGeom prst="rect">
            <a:avLst/>
          </a:prstGeom>
          <a:noFill/>
          <a:ln>
            <a:noFill/>
          </a:ln>
        </p:spPr>
        <p:txBody>
          <a:bodyPr anchorCtr="0" anchor="t" bIns="91425" lIns="91425" spcFirstLastPara="1" rIns="91425" wrap="square" tIns="91425">
            <a:normAutofit lnSpcReduction="20000"/>
          </a:bodyPr>
          <a:lstStyle/>
          <a:p>
            <a:pPr indent="0" lvl="0" marL="114300" rtl="0" algn="l">
              <a:lnSpc>
                <a:spcPct val="100000"/>
              </a:lnSpc>
              <a:spcBef>
                <a:spcPts val="0"/>
              </a:spcBef>
              <a:spcAft>
                <a:spcPts val="0"/>
              </a:spcAft>
              <a:buSzPts val="2100"/>
              <a:buNone/>
            </a:pPr>
            <a:r>
              <a:rPr b="1" lang="en-US">
                <a:solidFill>
                  <a:srgbClr val="212121"/>
                </a:solidFill>
              </a:rPr>
              <a:t>What are they?</a:t>
            </a:r>
            <a:endParaRPr b="1"/>
          </a:p>
          <a:p>
            <a:pPr indent="-342900" lvl="0" marL="457200" rtl="0" algn="l">
              <a:lnSpc>
                <a:spcPct val="100000"/>
              </a:lnSpc>
              <a:spcBef>
                <a:spcPts val="0"/>
              </a:spcBef>
              <a:spcAft>
                <a:spcPts val="0"/>
              </a:spcAft>
              <a:buClr>
                <a:schemeClr val="lt1"/>
              </a:buClr>
              <a:buSzPts val="2100"/>
              <a:buNone/>
            </a:pPr>
            <a:r>
              <a:t/>
            </a:r>
            <a:endParaRPr>
              <a:solidFill>
                <a:srgbClr val="212121"/>
              </a:solidFill>
            </a:endParaRPr>
          </a:p>
          <a:p>
            <a:pPr indent="-342900" lvl="0" marL="457200" rtl="0" algn="l">
              <a:lnSpc>
                <a:spcPct val="100000"/>
              </a:lnSpc>
              <a:spcBef>
                <a:spcPts val="0"/>
              </a:spcBef>
              <a:spcAft>
                <a:spcPts val="0"/>
              </a:spcAft>
              <a:buNone/>
            </a:pPr>
            <a:r>
              <a:rPr i="1" lang="en-US">
                <a:solidFill>
                  <a:srgbClr val="212121"/>
                </a:solidFill>
              </a:rPr>
              <a:t>Abbreviations are short forms of words.</a:t>
            </a:r>
            <a:r>
              <a:rPr lang="en-US">
                <a:solidFill>
                  <a:srgbClr val="212121"/>
                </a:solidFill>
              </a:rPr>
              <a:t> For example, the word, “doctor” can be written as, “Dr.” which is an abbreviation</a:t>
            </a:r>
            <a:endParaRPr>
              <a:solidFill>
                <a:srgbClr val="212121"/>
              </a:solidFill>
            </a:endParaRPr>
          </a:p>
          <a:p>
            <a:pPr indent="-342900" lvl="0" marL="457200" rtl="0" algn="l">
              <a:lnSpc>
                <a:spcPct val="100000"/>
              </a:lnSpc>
              <a:spcBef>
                <a:spcPts val="0"/>
              </a:spcBef>
              <a:spcAft>
                <a:spcPts val="0"/>
              </a:spcAft>
              <a:buNone/>
            </a:pPr>
            <a:r>
              <a:t/>
            </a:r>
            <a:endParaRPr>
              <a:solidFill>
                <a:srgbClr val="212121"/>
              </a:solidFill>
            </a:endParaRPr>
          </a:p>
          <a:p>
            <a:pPr indent="-342900" lvl="0" marL="457200" rtl="0" algn="l">
              <a:lnSpc>
                <a:spcPct val="100000"/>
              </a:lnSpc>
              <a:spcBef>
                <a:spcPts val="0"/>
              </a:spcBef>
              <a:spcAft>
                <a:spcPts val="0"/>
              </a:spcAft>
              <a:buNone/>
            </a:pPr>
            <a:r>
              <a:rPr i="1" lang="en-US">
                <a:solidFill>
                  <a:srgbClr val="212121"/>
                </a:solidFill>
              </a:rPr>
              <a:t>Acronyms are abbreviations that are constructed using the first letters</a:t>
            </a:r>
            <a:r>
              <a:rPr lang="en-US">
                <a:solidFill>
                  <a:srgbClr val="212121"/>
                </a:solidFill>
              </a:rPr>
              <a:t> of all the words in a term. For example, USA is an acronym of United States of America. </a:t>
            </a:r>
            <a:endParaRPr>
              <a:solidFill>
                <a:srgbClr val="212121"/>
              </a:solidFill>
            </a:endParaRPr>
          </a:p>
          <a:p>
            <a:pPr indent="-342900" lvl="0" marL="457200" rtl="0" algn="l">
              <a:lnSpc>
                <a:spcPct val="100000"/>
              </a:lnSpc>
              <a:spcBef>
                <a:spcPts val="0"/>
              </a:spcBef>
              <a:spcAft>
                <a:spcPts val="0"/>
              </a:spcAft>
              <a:buNone/>
            </a:pPr>
            <a:r>
              <a:t/>
            </a:r>
            <a:endParaRPr>
              <a:solidFill>
                <a:srgbClr val="212121"/>
              </a:solidFill>
            </a:endParaRPr>
          </a:p>
          <a:p>
            <a:pPr indent="-342900" lvl="0" marL="457200" rtl="0" algn="l">
              <a:lnSpc>
                <a:spcPct val="100000"/>
              </a:lnSpc>
              <a:spcBef>
                <a:spcPts val="0"/>
              </a:spcBef>
              <a:spcAft>
                <a:spcPts val="0"/>
              </a:spcAft>
              <a:buClr>
                <a:schemeClr val="lt1"/>
              </a:buClr>
              <a:buSzPts val="2100"/>
              <a:buNone/>
            </a:pPr>
            <a:r>
              <a:t/>
            </a:r>
            <a:endParaRPr>
              <a:solidFill>
                <a:srgbClr val="212121"/>
              </a:solidFill>
            </a:endParaRPr>
          </a:p>
          <a:p>
            <a:pPr indent="-342900" lvl="0" marL="457200" rtl="0" algn="l">
              <a:lnSpc>
                <a:spcPct val="100000"/>
              </a:lnSpc>
              <a:spcBef>
                <a:spcPts val="0"/>
              </a:spcBef>
              <a:spcAft>
                <a:spcPts val="0"/>
              </a:spcAft>
              <a:buClr>
                <a:schemeClr val="lt1"/>
              </a:buClr>
              <a:buSzPts val="2100"/>
              <a:buNone/>
            </a:pPr>
            <a:r>
              <a:t/>
            </a:r>
            <a:endParaRPr>
              <a:solidFill>
                <a:srgbClr val="212121"/>
              </a:solidFill>
            </a:endParaRPr>
          </a:p>
        </p:txBody>
      </p:sp>
      <p:pic>
        <p:nvPicPr>
          <p:cNvPr id="200" name="Google Shape;200;p3"/>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201" name="Google Shape;201;p3"/>
          <p:cNvPicPr preferRelativeResize="0"/>
          <p:nvPr/>
        </p:nvPicPr>
        <p:blipFill rotWithShape="1">
          <a:blip r:embed="rId4">
            <a:alphaModFix/>
          </a:blip>
          <a:srcRect b="0" l="0" r="0" t="0"/>
          <a:stretch/>
        </p:blipFill>
        <p:spPr>
          <a:xfrm>
            <a:off x="794625" y="3668575"/>
            <a:ext cx="1028700" cy="1000125"/>
          </a:xfrm>
          <a:prstGeom prst="rect">
            <a:avLst/>
          </a:prstGeom>
          <a:noFill/>
          <a:ln>
            <a:noFill/>
          </a:ln>
        </p:spPr>
      </p:pic>
      <p:pic>
        <p:nvPicPr>
          <p:cNvPr id="202" name="Google Shape;202;p3"/>
          <p:cNvPicPr preferRelativeResize="0"/>
          <p:nvPr/>
        </p:nvPicPr>
        <p:blipFill rotWithShape="1">
          <a:blip r:embed="rId5">
            <a:alphaModFix/>
          </a:blip>
          <a:srcRect b="0" l="0" r="0" t="0"/>
          <a:stretch/>
        </p:blipFill>
        <p:spPr>
          <a:xfrm rot="-2700000">
            <a:off x="7841940" y="1180018"/>
            <a:ext cx="847725" cy="971550"/>
          </a:xfrm>
          <a:prstGeom prst="rect">
            <a:avLst/>
          </a:prstGeom>
          <a:noFill/>
          <a:ln>
            <a:noFill/>
          </a:ln>
        </p:spPr>
      </p:pic>
      <p:pic>
        <p:nvPicPr>
          <p:cNvPr id="203" name="Google Shape;203;p3"/>
          <p:cNvPicPr preferRelativeResize="0"/>
          <p:nvPr/>
        </p:nvPicPr>
        <p:blipFill rotWithShape="1">
          <a:blip r:embed="rId6">
            <a:alphaModFix/>
          </a:blip>
          <a:srcRect b="0" l="0" r="0" t="0"/>
          <a:stretch/>
        </p:blipFill>
        <p:spPr>
          <a:xfrm>
            <a:off x="3983975" y="178111"/>
            <a:ext cx="752475" cy="920940"/>
          </a:xfrm>
          <a:prstGeom prst="rect">
            <a:avLst/>
          </a:prstGeom>
          <a:noFill/>
          <a:ln>
            <a:noFill/>
          </a:ln>
        </p:spPr>
      </p:pic>
      <p:pic>
        <p:nvPicPr>
          <p:cNvPr id="204" name="Google Shape;204;p3"/>
          <p:cNvPicPr preferRelativeResize="0"/>
          <p:nvPr/>
        </p:nvPicPr>
        <p:blipFill rotWithShape="1">
          <a:blip r:embed="rId7">
            <a:alphaModFix/>
          </a:blip>
          <a:srcRect b="0" l="0" r="0" t="0"/>
          <a:stretch/>
        </p:blipFill>
        <p:spPr>
          <a:xfrm>
            <a:off x="7796933" y="4015775"/>
            <a:ext cx="945092" cy="895350"/>
          </a:xfrm>
          <a:prstGeom prst="rect">
            <a:avLst/>
          </a:prstGeom>
          <a:noFill/>
          <a:ln>
            <a:noFill/>
          </a:ln>
        </p:spPr>
      </p:pic>
      <p:pic>
        <p:nvPicPr>
          <p:cNvPr id="205" name="Google Shape;205;p3"/>
          <p:cNvPicPr preferRelativeResize="0"/>
          <p:nvPr/>
        </p:nvPicPr>
        <p:blipFill rotWithShape="1">
          <a:blip r:embed="rId8">
            <a:alphaModFix/>
          </a:blip>
          <a:srcRect b="0" l="0" r="0" t="0"/>
          <a:stretch/>
        </p:blipFill>
        <p:spPr>
          <a:xfrm>
            <a:off x="23789" y="1176979"/>
            <a:ext cx="752475" cy="895350"/>
          </a:xfrm>
          <a:prstGeom prst="rect">
            <a:avLst/>
          </a:prstGeom>
          <a:noFill/>
          <a:ln>
            <a:noFill/>
          </a:ln>
        </p:spPr>
      </p:pic>
      <p:pic>
        <p:nvPicPr>
          <p:cNvPr id="206" name="Google Shape;206;p3"/>
          <p:cNvPicPr preferRelativeResize="0"/>
          <p:nvPr/>
        </p:nvPicPr>
        <p:blipFill rotWithShape="1">
          <a:blip r:embed="rId9">
            <a:alphaModFix/>
          </a:blip>
          <a:srcRect b="0" l="0" r="0" t="0"/>
          <a:stretch/>
        </p:blipFill>
        <p:spPr>
          <a:xfrm>
            <a:off x="3983975" y="4337801"/>
            <a:ext cx="828048" cy="796200"/>
          </a:xfrm>
          <a:prstGeom prst="rect">
            <a:avLst/>
          </a:prstGeom>
          <a:noFill/>
          <a:ln>
            <a:noFill/>
          </a:ln>
        </p:spPr>
      </p:pic>
      <p:sp>
        <p:nvSpPr>
          <p:cNvPr id="207" name="Google Shape;207;p3"/>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8" name="Google Shape;208;p3"/>
          <p:cNvSpPr/>
          <p:nvPr/>
        </p:nvSpPr>
        <p:spPr>
          <a:xfrm rot="-3901349">
            <a:off x="5683063" y="4182533"/>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9" name="Google Shape;209;p3"/>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0" name="Google Shape;210;p3"/>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1" name="Google Shape;211;p3"/>
          <p:cNvSpPr/>
          <p:nvPr/>
        </p:nvSpPr>
        <p:spPr>
          <a:xfrm rot="-7435659">
            <a:off x="6072921" y="503266"/>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2" name="Google Shape;212;p3"/>
          <p:cNvSpPr/>
          <p:nvPr/>
        </p:nvSpPr>
        <p:spPr>
          <a:xfrm>
            <a:off x="7390021" y="3854043"/>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16" name="Shape 216"/>
        <p:cNvGrpSpPr/>
        <p:nvPr/>
      </p:nvGrpSpPr>
      <p:grpSpPr>
        <a:xfrm>
          <a:off x="0" y="0"/>
          <a:ext cx="0" cy="0"/>
          <a:chOff x="0" y="0"/>
          <a:chExt cx="0" cy="0"/>
        </a:xfrm>
      </p:grpSpPr>
      <p:sp>
        <p:nvSpPr>
          <p:cNvPr id="217" name="Google Shape;217;p4"/>
          <p:cNvSpPr txBox="1"/>
          <p:nvPr>
            <p:ph type="ctrTitle"/>
          </p:nvPr>
        </p:nvSpPr>
        <p:spPr>
          <a:xfrm>
            <a:off x="896513" y="1625400"/>
            <a:ext cx="5968200" cy="640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None/>
            </a:pPr>
            <a:r>
              <a:rPr b="1" lang="en-US" sz="2100">
                <a:solidFill>
                  <a:srgbClr val="000000"/>
                </a:solidFill>
              </a:rPr>
              <a:t>Why include them in your dissertation?</a:t>
            </a:r>
            <a:r>
              <a:rPr b="1" lang="en-US" sz="2100">
                <a:solidFill>
                  <a:srgbClr val="000000"/>
                </a:solidFill>
              </a:rPr>
              <a:t> </a:t>
            </a:r>
            <a:endParaRPr b="1" sz="2100">
              <a:solidFill>
                <a:srgbClr val="000000"/>
              </a:solidFill>
            </a:endParaRPr>
          </a:p>
        </p:txBody>
      </p:sp>
      <p:sp>
        <p:nvSpPr>
          <p:cNvPr id="218" name="Google Shape;218;p4"/>
          <p:cNvSpPr txBox="1"/>
          <p:nvPr>
            <p:ph idx="1" type="subTitle"/>
          </p:nvPr>
        </p:nvSpPr>
        <p:spPr>
          <a:xfrm>
            <a:off x="834600" y="1813820"/>
            <a:ext cx="7474800" cy="2422800"/>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2100"/>
              <a:buNone/>
            </a:pPr>
            <a:r>
              <a:rPr lang="en-US">
                <a:solidFill>
                  <a:srgbClr val="212121"/>
                </a:solidFill>
              </a:rPr>
              <a:t>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Generally, acronyms and abbreviations are used to avoid the use of long words. They serve the same purpose in your dissertation as well.</a:t>
            </a:r>
            <a:br>
              <a:rPr lang="en-US">
                <a:solidFill>
                  <a:srgbClr val="212121"/>
                </a:solidFill>
              </a:rPr>
            </a:br>
            <a:r>
              <a:rPr lang="en-US">
                <a:solidFill>
                  <a:srgbClr val="212121"/>
                </a:solidFill>
              </a:rPr>
              <a:t>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They help maintain the flow of your paper by allowing you to use the shortened form of a term instead of using the full word or phrase.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p:txBody>
      </p:sp>
      <p:pic>
        <p:nvPicPr>
          <p:cNvPr id="219" name="Google Shape;219;p4"/>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220" name="Google Shape;220;p4"/>
          <p:cNvPicPr preferRelativeResize="0"/>
          <p:nvPr/>
        </p:nvPicPr>
        <p:blipFill rotWithShape="1">
          <a:blip r:embed="rId4">
            <a:alphaModFix/>
          </a:blip>
          <a:srcRect b="0" l="0" r="0" t="0"/>
          <a:stretch/>
        </p:blipFill>
        <p:spPr>
          <a:xfrm>
            <a:off x="178972" y="4135800"/>
            <a:ext cx="1028700" cy="1000125"/>
          </a:xfrm>
          <a:prstGeom prst="rect">
            <a:avLst/>
          </a:prstGeom>
          <a:noFill/>
          <a:ln>
            <a:noFill/>
          </a:ln>
        </p:spPr>
      </p:pic>
      <p:pic>
        <p:nvPicPr>
          <p:cNvPr id="221" name="Google Shape;221;p4"/>
          <p:cNvPicPr preferRelativeResize="0"/>
          <p:nvPr/>
        </p:nvPicPr>
        <p:blipFill rotWithShape="1">
          <a:blip r:embed="rId5">
            <a:alphaModFix/>
          </a:blip>
          <a:srcRect b="0" l="0" r="0" t="0"/>
          <a:stretch/>
        </p:blipFill>
        <p:spPr>
          <a:xfrm rot="-2700000">
            <a:off x="7845615" y="1879830"/>
            <a:ext cx="847725" cy="971550"/>
          </a:xfrm>
          <a:prstGeom prst="rect">
            <a:avLst/>
          </a:prstGeom>
          <a:noFill/>
          <a:ln>
            <a:noFill/>
          </a:ln>
        </p:spPr>
      </p:pic>
      <p:pic>
        <p:nvPicPr>
          <p:cNvPr id="222" name="Google Shape;222;p4"/>
          <p:cNvPicPr preferRelativeResize="0"/>
          <p:nvPr/>
        </p:nvPicPr>
        <p:blipFill rotWithShape="1">
          <a:blip r:embed="rId6">
            <a:alphaModFix/>
          </a:blip>
          <a:srcRect b="0" l="0" r="0" t="0"/>
          <a:stretch/>
        </p:blipFill>
        <p:spPr>
          <a:xfrm>
            <a:off x="3504371" y="400429"/>
            <a:ext cx="752475" cy="920940"/>
          </a:xfrm>
          <a:prstGeom prst="rect">
            <a:avLst/>
          </a:prstGeom>
          <a:noFill/>
          <a:ln>
            <a:noFill/>
          </a:ln>
        </p:spPr>
      </p:pic>
      <p:pic>
        <p:nvPicPr>
          <p:cNvPr id="223" name="Google Shape;223;p4"/>
          <p:cNvPicPr preferRelativeResize="0"/>
          <p:nvPr/>
        </p:nvPicPr>
        <p:blipFill rotWithShape="1">
          <a:blip r:embed="rId7">
            <a:alphaModFix/>
          </a:blip>
          <a:srcRect b="0" l="0" r="0" t="0"/>
          <a:stretch/>
        </p:blipFill>
        <p:spPr>
          <a:xfrm>
            <a:off x="8100159" y="4169650"/>
            <a:ext cx="945092" cy="895350"/>
          </a:xfrm>
          <a:prstGeom prst="rect">
            <a:avLst/>
          </a:prstGeom>
          <a:noFill/>
          <a:ln>
            <a:noFill/>
          </a:ln>
        </p:spPr>
      </p:pic>
      <p:pic>
        <p:nvPicPr>
          <p:cNvPr id="224" name="Google Shape;224;p4"/>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225" name="Google Shape;225;p4"/>
          <p:cNvPicPr preferRelativeResize="0"/>
          <p:nvPr/>
        </p:nvPicPr>
        <p:blipFill rotWithShape="1">
          <a:blip r:embed="rId9">
            <a:alphaModFix/>
          </a:blip>
          <a:srcRect b="0" l="0" r="0" t="0"/>
          <a:stretch/>
        </p:blipFill>
        <p:spPr>
          <a:xfrm>
            <a:off x="4052641" y="4265487"/>
            <a:ext cx="828048" cy="796200"/>
          </a:xfrm>
          <a:prstGeom prst="rect">
            <a:avLst/>
          </a:prstGeom>
          <a:noFill/>
          <a:ln>
            <a:noFill/>
          </a:ln>
        </p:spPr>
      </p:pic>
      <p:sp>
        <p:nvSpPr>
          <p:cNvPr id="226" name="Google Shape;226;p4"/>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7" name="Google Shape;227;p4"/>
          <p:cNvSpPr/>
          <p:nvPr/>
        </p:nvSpPr>
        <p:spPr>
          <a:xfrm rot="-3901349">
            <a:off x="7989961" y="3246307"/>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4"/>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4"/>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4"/>
          <p:cNvSpPr/>
          <p:nvPr/>
        </p:nvSpPr>
        <p:spPr>
          <a:xfrm rot="-7435659">
            <a:off x="6072921" y="503266"/>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1" name="Google Shape;231;p4"/>
          <p:cNvSpPr/>
          <p:nvPr/>
        </p:nvSpPr>
        <p:spPr>
          <a:xfrm>
            <a:off x="6467256" y="45055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2" name="Google Shape;232;p4"/>
          <p:cNvSpPr txBox="1"/>
          <p:nvPr>
            <p:ph type="ctrTitle"/>
          </p:nvPr>
        </p:nvSpPr>
        <p:spPr>
          <a:xfrm>
            <a:off x="87312" y="1009081"/>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sz="3800">
                <a:solidFill>
                  <a:srgbClr val="C00000"/>
                </a:solidFill>
              </a:rPr>
              <a:t>Abbreviations &amp; Acronyms</a:t>
            </a:r>
            <a:r>
              <a:rPr b="1" lang="en-US">
                <a:solidFill>
                  <a:srgbClr val="C00000"/>
                </a:solidFill>
              </a:rPr>
              <a:t> </a:t>
            </a:r>
            <a:endParaRPr b="1">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36" name="Shape 236"/>
        <p:cNvGrpSpPr/>
        <p:nvPr/>
      </p:nvGrpSpPr>
      <p:grpSpPr>
        <a:xfrm>
          <a:off x="0" y="0"/>
          <a:ext cx="0" cy="0"/>
          <a:chOff x="0" y="0"/>
          <a:chExt cx="0" cy="0"/>
        </a:xfrm>
      </p:grpSpPr>
      <p:sp>
        <p:nvSpPr>
          <p:cNvPr id="237" name="Google Shape;237;gef6c122f6e_0_11"/>
          <p:cNvSpPr txBox="1"/>
          <p:nvPr>
            <p:ph type="ctrTitle"/>
          </p:nvPr>
        </p:nvSpPr>
        <p:spPr>
          <a:xfrm>
            <a:off x="896513" y="1625400"/>
            <a:ext cx="5968200" cy="640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None/>
            </a:pPr>
            <a:r>
              <a:rPr b="1" lang="en-US" sz="2100">
                <a:solidFill>
                  <a:srgbClr val="000000"/>
                </a:solidFill>
              </a:rPr>
              <a:t>Why include them in your dissertation? </a:t>
            </a:r>
            <a:endParaRPr b="1" sz="2100">
              <a:solidFill>
                <a:srgbClr val="000000"/>
              </a:solidFill>
            </a:endParaRPr>
          </a:p>
        </p:txBody>
      </p:sp>
      <p:sp>
        <p:nvSpPr>
          <p:cNvPr id="238" name="Google Shape;238;gef6c122f6e_0_11"/>
          <p:cNvSpPr txBox="1"/>
          <p:nvPr>
            <p:ph idx="1" type="subTitle"/>
          </p:nvPr>
        </p:nvSpPr>
        <p:spPr>
          <a:xfrm>
            <a:off x="834600" y="1813820"/>
            <a:ext cx="7474800" cy="2422800"/>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2100"/>
              <a:buNone/>
            </a:pPr>
            <a:r>
              <a:rPr lang="en-US">
                <a:solidFill>
                  <a:srgbClr val="212121"/>
                </a:solidFill>
              </a:rPr>
              <a:t>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Generally, acronyms and abbreviations are used to avoid the use of long words. They serve the same purpose in your dissertation as well.</a:t>
            </a:r>
            <a:br>
              <a:rPr lang="en-US">
                <a:solidFill>
                  <a:srgbClr val="212121"/>
                </a:solidFill>
              </a:rPr>
            </a:br>
            <a:r>
              <a:rPr lang="en-US">
                <a:solidFill>
                  <a:srgbClr val="212121"/>
                </a:solidFill>
              </a:rPr>
              <a:t> </a:t>
            </a:r>
            <a:endParaRPr>
              <a:solidFill>
                <a:srgbClr val="212121"/>
              </a:solidFill>
            </a:endParaRPr>
          </a:p>
          <a:p>
            <a:pPr indent="-361950" lvl="0" marL="457200" rtl="0" algn="l">
              <a:lnSpc>
                <a:spcPct val="100000"/>
              </a:lnSpc>
              <a:spcBef>
                <a:spcPts val="0"/>
              </a:spcBef>
              <a:spcAft>
                <a:spcPts val="0"/>
              </a:spcAft>
              <a:buClr>
                <a:srgbClr val="212121"/>
              </a:buClr>
              <a:buSzPts val="2100"/>
              <a:buChar char="➔"/>
            </a:pPr>
            <a:r>
              <a:rPr lang="en-US">
                <a:solidFill>
                  <a:srgbClr val="212121"/>
                </a:solidFill>
              </a:rPr>
              <a:t>They help maintain the flow of your paper by allowing you to use the shortened form of a term instead of using the full word or phrase.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p:txBody>
      </p:sp>
      <p:pic>
        <p:nvPicPr>
          <p:cNvPr id="239" name="Google Shape;239;gef6c122f6e_0_11"/>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240" name="Google Shape;240;gef6c122f6e_0_11"/>
          <p:cNvPicPr preferRelativeResize="0"/>
          <p:nvPr/>
        </p:nvPicPr>
        <p:blipFill rotWithShape="1">
          <a:blip r:embed="rId4">
            <a:alphaModFix/>
          </a:blip>
          <a:srcRect b="0" l="0" r="0" t="0"/>
          <a:stretch/>
        </p:blipFill>
        <p:spPr>
          <a:xfrm>
            <a:off x="178972" y="4135800"/>
            <a:ext cx="1028700" cy="1000125"/>
          </a:xfrm>
          <a:prstGeom prst="rect">
            <a:avLst/>
          </a:prstGeom>
          <a:noFill/>
          <a:ln>
            <a:noFill/>
          </a:ln>
        </p:spPr>
      </p:pic>
      <p:pic>
        <p:nvPicPr>
          <p:cNvPr id="241" name="Google Shape;241;gef6c122f6e_0_11"/>
          <p:cNvPicPr preferRelativeResize="0"/>
          <p:nvPr/>
        </p:nvPicPr>
        <p:blipFill rotWithShape="1">
          <a:blip r:embed="rId5">
            <a:alphaModFix/>
          </a:blip>
          <a:srcRect b="0" l="0" r="0" t="0"/>
          <a:stretch/>
        </p:blipFill>
        <p:spPr>
          <a:xfrm rot="-2700000">
            <a:off x="7845615" y="1879830"/>
            <a:ext cx="847725" cy="971550"/>
          </a:xfrm>
          <a:prstGeom prst="rect">
            <a:avLst/>
          </a:prstGeom>
          <a:noFill/>
          <a:ln>
            <a:noFill/>
          </a:ln>
        </p:spPr>
      </p:pic>
      <p:pic>
        <p:nvPicPr>
          <p:cNvPr id="242" name="Google Shape;242;gef6c122f6e_0_11"/>
          <p:cNvPicPr preferRelativeResize="0"/>
          <p:nvPr/>
        </p:nvPicPr>
        <p:blipFill rotWithShape="1">
          <a:blip r:embed="rId6">
            <a:alphaModFix/>
          </a:blip>
          <a:srcRect b="0" l="0" r="0" t="0"/>
          <a:stretch/>
        </p:blipFill>
        <p:spPr>
          <a:xfrm>
            <a:off x="3504371" y="400429"/>
            <a:ext cx="752475" cy="920940"/>
          </a:xfrm>
          <a:prstGeom prst="rect">
            <a:avLst/>
          </a:prstGeom>
          <a:noFill/>
          <a:ln>
            <a:noFill/>
          </a:ln>
        </p:spPr>
      </p:pic>
      <p:pic>
        <p:nvPicPr>
          <p:cNvPr id="243" name="Google Shape;243;gef6c122f6e_0_11"/>
          <p:cNvPicPr preferRelativeResize="0"/>
          <p:nvPr/>
        </p:nvPicPr>
        <p:blipFill rotWithShape="1">
          <a:blip r:embed="rId7">
            <a:alphaModFix/>
          </a:blip>
          <a:srcRect b="0" l="0" r="0" t="0"/>
          <a:stretch/>
        </p:blipFill>
        <p:spPr>
          <a:xfrm>
            <a:off x="8100159" y="4169650"/>
            <a:ext cx="945092" cy="895350"/>
          </a:xfrm>
          <a:prstGeom prst="rect">
            <a:avLst/>
          </a:prstGeom>
          <a:noFill/>
          <a:ln>
            <a:noFill/>
          </a:ln>
        </p:spPr>
      </p:pic>
      <p:pic>
        <p:nvPicPr>
          <p:cNvPr id="244" name="Google Shape;244;gef6c122f6e_0_11"/>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245" name="Google Shape;245;gef6c122f6e_0_11"/>
          <p:cNvPicPr preferRelativeResize="0"/>
          <p:nvPr/>
        </p:nvPicPr>
        <p:blipFill rotWithShape="1">
          <a:blip r:embed="rId9">
            <a:alphaModFix/>
          </a:blip>
          <a:srcRect b="0" l="0" r="0" t="0"/>
          <a:stretch/>
        </p:blipFill>
        <p:spPr>
          <a:xfrm>
            <a:off x="4052641" y="4265487"/>
            <a:ext cx="828048" cy="796200"/>
          </a:xfrm>
          <a:prstGeom prst="rect">
            <a:avLst/>
          </a:prstGeom>
          <a:noFill/>
          <a:ln>
            <a:noFill/>
          </a:ln>
        </p:spPr>
      </p:pic>
      <p:sp>
        <p:nvSpPr>
          <p:cNvPr id="246" name="Google Shape;246;gef6c122f6e_0_11"/>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7" name="Google Shape;247;gef6c122f6e_0_11"/>
          <p:cNvSpPr/>
          <p:nvPr/>
        </p:nvSpPr>
        <p:spPr>
          <a:xfrm rot="-3901349">
            <a:off x="7989997" y="324631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8" name="Google Shape;248;gef6c122f6e_0_11"/>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9" name="Google Shape;249;gef6c122f6e_0_11"/>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0" name="Google Shape;250;gef6c122f6e_0_11"/>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1" name="Google Shape;251;gef6c122f6e_0_11"/>
          <p:cNvSpPr/>
          <p:nvPr/>
        </p:nvSpPr>
        <p:spPr>
          <a:xfrm>
            <a:off x="6467256" y="45055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2" name="Google Shape;252;gef6c122f6e_0_11"/>
          <p:cNvSpPr txBox="1"/>
          <p:nvPr>
            <p:ph type="ctrTitle"/>
          </p:nvPr>
        </p:nvSpPr>
        <p:spPr>
          <a:xfrm>
            <a:off x="87312" y="1009081"/>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sz="3800">
                <a:solidFill>
                  <a:srgbClr val="C00000"/>
                </a:solidFill>
              </a:rPr>
              <a:t>Abbreviations &amp; Acronyms</a:t>
            </a:r>
            <a:r>
              <a:rPr b="1" lang="en-US">
                <a:solidFill>
                  <a:srgbClr val="C00000"/>
                </a:solidFill>
              </a:rPr>
              <a:t> </a:t>
            </a:r>
            <a:endParaRPr b="1">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56" name="Shape 256"/>
        <p:cNvGrpSpPr/>
        <p:nvPr/>
      </p:nvGrpSpPr>
      <p:grpSpPr>
        <a:xfrm>
          <a:off x="0" y="0"/>
          <a:ext cx="0" cy="0"/>
          <a:chOff x="0" y="0"/>
          <a:chExt cx="0" cy="0"/>
        </a:xfrm>
      </p:grpSpPr>
      <p:sp>
        <p:nvSpPr>
          <p:cNvPr id="257" name="Google Shape;257;gef6c122f6e_0_30"/>
          <p:cNvSpPr txBox="1"/>
          <p:nvPr>
            <p:ph type="ctrTitle"/>
          </p:nvPr>
        </p:nvSpPr>
        <p:spPr>
          <a:xfrm>
            <a:off x="977700" y="1917950"/>
            <a:ext cx="5968200" cy="640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None/>
            </a:pPr>
            <a:r>
              <a:rPr b="1" lang="en-US" sz="2100">
                <a:solidFill>
                  <a:srgbClr val="000000"/>
                </a:solidFill>
              </a:rPr>
              <a:t>Rules for Using Abbreviations and Acronyms</a:t>
            </a:r>
            <a:r>
              <a:rPr b="1" lang="en-US" sz="2100">
                <a:solidFill>
                  <a:srgbClr val="000000"/>
                </a:solidFill>
              </a:rPr>
              <a:t> </a:t>
            </a:r>
            <a:endParaRPr b="1" sz="2100">
              <a:solidFill>
                <a:srgbClr val="000000"/>
              </a:solidFill>
            </a:endParaRPr>
          </a:p>
        </p:txBody>
      </p:sp>
      <p:sp>
        <p:nvSpPr>
          <p:cNvPr id="258" name="Google Shape;258;gef6c122f6e_0_30"/>
          <p:cNvSpPr txBox="1"/>
          <p:nvPr>
            <p:ph idx="1" type="subTitle"/>
          </p:nvPr>
        </p:nvSpPr>
        <p:spPr>
          <a:xfrm>
            <a:off x="1176750" y="2392525"/>
            <a:ext cx="6790500" cy="2422800"/>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2100"/>
              <a:buNone/>
            </a:pPr>
            <a:r>
              <a:rPr lang="en-US">
                <a:solidFill>
                  <a:srgbClr val="212121"/>
                </a:solidFill>
              </a:rPr>
              <a:t> </a:t>
            </a:r>
            <a:endParaRPr>
              <a:solidFill>
                <a:srgbClr val="212121"/>
              </a:solidFill>
            </a:endParaRPr>
          </a:p>
          <a:p>
            <a:pPr indent="0" lvl="0" marL="0" rtl="0" algn="l">
              <a:lnSpc>
                <a:spcPct val="100000"/>
              </a:lnSpc>
              <a:spcBef>
                <a:spcPts val="0"/>
              </a:spcBef>
              <a:spcAft>
                <a:spcPts val="0"/>
              </a:spcAft>
              <a:buNone/>
            </a:pPr>
            <a:r>
              <a:rPr i="1" lang="en-US" sz="2500">
                <a:solidFill>
                  <a:srgbClr val="212121"/>
                </a:solidFill>
              </a:rPr>
              <a:t>Rule#1</a:t>
            </a:r>
            <a:r>
              <a:rPr lang="en-US">
                <a:solidFill>
                  <a:srgbClr val="212121"/>
                </a:solidFill>
              </a:rPr>
              <a:t> – When using a particular abbreviation in your dissertation for the first time, always use the full form followed by the abbreviation in parenthesis.</a:t>
            </a:r>
            <a:endParaRPr>
              <a:solidFill>
                <a:srgbClr val="212121"/>
              </a:solidFill>
            </a:endParaRPr>
          </a:p>
        </p:txBody>
      </p:sp>
      <p:pic>
        <p:nvPicPr>
          <p:cNvPr id="259" name="Google Shape;259;gef6c122f6e_0_30"/>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260" name="Google Shape;260;gef6c122f6e_0_30"/>
          <p:cNvPicPr preferRelativeResize="0"/>
          <p:nvPr/>
        </p:nvPicPr>
        <p:blipFill rotWithShape="1">
          <a:blip r:embed="rId4">
            <a:alphaModFix/>
          </a:blip>
          <a:srcRect b="0" l="0" r="0" t="0"/>
          <a:stretch/>
        </p:blipFill>
        <p:spPr>
          <a:xfrm>
            <a:off x="178972" y="4135800"/>
            <a:ext cx="1028700" cy="1000125"/>
          </a:xfrm>
          <a:prstGeom prst="rect">
            <a:avLst/>
          </a:prstGeom>
          <a:noFill/>
          <a:ln>
            <a:noFill/>
          </a:ln>
        </p:spPr>
      </p:pic>
      <p:pic>
        <p:nvPicPr>
          <p:cNvPr id="261" name="Google Shape;261;gef6c122f6e_0_30"/>
          <p:cNvPicPr preferRelativeResize="0"/>
          <p:nvPr/>
        </p:nvPicPr>
        <p:blipFill rotWithShape="1">
          <a:blip r:embed="rId5">
            <a:alphaModFix/>
          </a:blip>
          <a:srcRect b="0" l="0" r="0" t="0"/>
          <a:stretch/>
        </p:blipFill>
        <p:spPr>
          <a:xfrm rot="-2700000">
            <a:off x="8148827" y="1879842"/>
            <a:ext cx="847725" cy="971550"/>
          </a:xfrm>
          <a:prstGeom prst="rect">
            <a:avLst/>
          </a:prstGeom>
          <a:noFill/>
          <a:ln>
            <a:noFill/>
          </a:ln>
        </p:spPr>
      </p:pic>
      <p:pic>
        <p:nvPicPr>
          <p:cNvPr id="262" name="Google Shape;262;gef6c122f6e_0_30"/>
          <p:cNvPicPr preferRelativeResize="0"/>
          <p:nvPr/>
        </p:nvPicPr>
        <p:blipFill rotWithShape="1">
          <a:blip r:embed="rId6">
            <a:alphaModFix/>
          </a:blip>
          <a:srcRect b="0" l="0" r="0" t="0"/>
          <a:stretch/>
        </p:blipFill>
        <p:spPr>
          <a:xfrm>
            <a:off x="3504371" y="400429"/>
            <a:ext cx="752475" cy="920940"/>
          </a:xfrm>
          <a:prstGeom prst="rect">
            <a:avLst/>
          </a:prstGeom>
          <a:noFill/>
          <a:ln>
            <a:noFill/>
          </a:ln>
        </p:spPr>
      </p:pic>
      <p:pic>
        <p:nvPicPr>
          <p:cNvPr id="263" name="Google Shape;263;gef6c122f6e_0_30"/>
          <p:cNvPicPr preferRelativeResize="0"/>
          <p:nvPr/>
        </p:nvPicPr>
        <p:blipFill rotWithShape="1">
          <a:blip r:embed="rId7">
            <a:alphaModFix/>
          </a:blip>
          <a:srcRect b="0" l="0" r="0" t="0"/>
          <a:stretch/>
        </p:blipFill>
        <p:spPr>
          <a:xfrm>
            <a:off x="8100159" y="4169650"/>
            <a:ext cx="945092" cy="895350"/>
          </a:xfrm>
          <a:prstGeom prst="rect">
            <a:avLst/>
          </a:prstGeom>
          <a:noFill/>
          <a:ln>
            <a:noFill/>
          </a:ln>
        </p:spPr>
      </p:pic>
      <p:pic>
        <p:nvPicPr>
          <p:cNvPr id="264" name="Google Shape;264;gef6c122f6e_0_30"/>
          <p:cNvPicPr preferRelativeResize="0"/>
          <p:nvPr/>
        </p:nvPicPr>
        <p:blipFill rotWithShape="1">
          <a:blip r:embed="rId8">
            <a:alphaModFix/>
          </a:blip>
          <a:srcRect b="0" l="0" r="0" t="0"/>
          <a:stretch/>
        </p:blipFill>
        <p:spPr>
          <a:xfrm>
            <a:off x="42150" y="1917939"/>
            <a:ext cx="752475" cy="895350"/>
          </a:xfrm>
          <a:prstGeom prst="rect">
            <a:avLst/>
          </a:prstGeom>
          <a:noFill/>
          <a:ln>
            <a:noFill/>
          </a:ln>
        </p:spPr>
      </p:pic>
      <p:pic>
        <p:nvPicPr>
          <p:cNvPr id="265" name="Google Shape;265;gef6c122f6e_0_30"/>
          <p:cNvPicPr preferRelativeResize="0"/>
          <p:nvPr/>
        </p:nvPicPr>
        <p:blipFill rotWithShape="1">
          <a:blip r:embed="rId9">
            <a:alphaModFix/>
          </a:blip>
          <a:srcRect b="0" l="0" r="0" t="0"/>
          <a:stretch/>
        </p:blipFill>
        <p:spPr>
          <a:xfrm>
            <a:off x="4052641" y="4265487"/>
            <a:ext cx="828048" cy="796200"/>
          </a:xfrm>
          <a:prstGeom prst="rect">
            <a:avLst/>
          </a:prstGeom>
          <a:noFill/>
          <a:ln>
            <a:noFill/>
          </a:ln>
        </p:spPr>
      </p:pic>
      <p:sp>
        <p:nvSpPr>
          <p:cNvPr id="266" name="Google Shape;266;gef6c122f6e_0_30"/>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7" name="Google Shape;267;gef6c122f6e_0_30"/>
          <p:cNvSpPr/>
          <p:nvPr/>
        </p:nvSpPr>
        <p:spPr>
          <a:xfrm rot="-3901349">
            <a:off x="7989997" y="324631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8" name="Google Shape;268;gef6c122f6e_0_30"/>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9" name="Google Shape;269;gef6c122f6e_0_30"/>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0" name="Google Shape;270;gef6c122f6e_0_30"/>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1" name="Google Shape;271;gef6c122f6e_0_30"/>
          <p:cNvSpPr/>
          <p:nvPr/>
        </p:nvSpPr>
        <p:spPr>
          <a:xfrm>
            <a:off x="6467256" y="45055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2" name="Google Shape;272;gef6c122f6e_0_30"/>
          <p:cNvSpPr txBox="1"/>
          <p:nvPr>
            <p:ph type="ctrTitle"/>
          </p:nvPr>
        </p:nvSpPr>
        <p:spPr>
          <a:xfrm>
            <a:off x="42162" y="1186668"/>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sz="3800">
                <a:solidFill>
                  <a:srgbClr val="C00000"/>
                </a:solidFill>
              </a:rPr>
              <a:t>Abbreviations &amp; Acronyms</a:t>
            </a:r>
            <a:r>
              <a:rPr b="1" lang="en-US">
                <a:solidFill>
                  <a:srgbClr val="C00000"/>
                </a:solidFill>
              </a:rPr>
              <a:t> </a:t>
            </a:r>
            <a:endParaRPr b="1">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76" name="Shape 276"/>
        <p:cNvGrpSpPr/>
        <p:nvPr/>
      </p:nvGrpSpPr>
      <p:grpSpPr>
        <a:xfrm>
          <a:off x="0" y="0"/>
          <a:ext cx="0" cy="0"/>
          <a:chOff x="0" y="0"/>
          <a:chExt cx="0" cy="0"/>
        </a:xfrm>
      </p:grpSpPr>
      <p:sp>
        <p:nvSpPr>
          <p:cNvPr id="277" name="Google Shape;277;gef6c122f6e_0_52"/>
          <p:cNvSpPr txBox="1"/>
          <p:nvPr>
            <p:ph type="ctrTitle"/>
          </p:nvPr>
        </p:nvSpPr>
        <p:spPr>
          <a:xfrm>
            <a:off x="977700" y="1917950"/>
            <a:ext cx="5968200" cy="640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None/>
            </a:pPr>
            <a:r>
              <a:rPr b="1" lang="en-US" sz="2100">
                <a:solidFill>
                  <a:srgbClr val="000000"/>
                </a:solidFill>
              </a:rPr>
              <a:t>Rules for Using Abbreviations and Acronyms </a:t>
            </a:r>
            <a:endParaRPr b="1" sz="2100">
              <a:solidFill>
                <a:srgbClr val="000000"/>
              </a:solidFill>
            </a:endParaRPr>
          </a:p>
        </p:txBody>
      </p:sp>
      <p:sp>
        <p:nvSpPr>
          <p:cNvPr id="278" name="Google Shape;278;gef6c122f6e_0_52"/>
          <p:cNvSpPr txBox="1"/>
          <p:nvPr>
            <p:ph idx="1" type="subTitle"/>
          </p:nvPr>
        </p:nvSpPr>
        <p:spPr>
          <a:xfrm>
            <a:off x="1176750" y="2392525"/>
            <a:ext cx="6790500" cy="2422800"/>
          </a:xfrm>
          <a:prstGeom prst="rect">
            <a:avLst/>
          </a:prstGeom>
          <a:noFill/>
          <a:ln>
            <a:noFill/>
          </a:ln>
        </p:spPr>
        <p:txBody>
          <a:bodyPr anchorCtr="0" anchor="t" bIns="91425" lIns="91425" spcFirstLastPara="1" rIns="91425" wrap="square" tIns="91425">
            <a:noAutofit/>
          </a:bodyPr>
          <a:lstStyle/>
          <a:p>
            <a:pPr indent="0" lvl="0" marL="114300" rtl="0" algn="l">
              <a:lnSpc>
                <a:spcPct val="100000"/>
              </a:lnSpc>
              <a:spcBef>
                <a:spcPts val="0"/>
              </a:spcBef>
              <a:spcAft>
                <a:spcPts val="0"/>
              </a:spcAft>
              <a:buSzPts val="2100"/>
              <a:buNone/>
            </a:pPr>
            <a:r>
              <a:rPr lang="en-US">
                <a:solidFill>
                  <a:srgbClr val="212121"/>
                </a:solidFill>
              </a:rPr>
              <a:t> </a:t>
            </a:r>
            <a:endParaRPr>
              <a:solidFill>
                <a:srgbClr val="212121"/>
              </a:solidFill>
            </a:endParaRPr>
          </a:p>
          <a:p>
            <a:pPr indent="0" lvl="0" marL="0" rtl="0" algn="l">
              <a:lnSpc>
                <a:spcPct val="100000"/>
              </a:lnSpc>
              <a:spcBef>
                <a:spcPts val="0"/>
              </a:spcBef>
              <a:spcAft>
                <a:spcPts val="0"/>
              </a:spcAft>
              <a:buNone/>
            </a:pPr>
            <a:r>
              <a:rPr i="1" lang="en-US" sz="2500">
                <a:solidFill>
                  <a:srgbClr val="212121"/>
                </a:solidFill>
              </a:rPr>
              <a:t>Rule#2 – </a:t>
            </a:r>
            <a:r>
              <a:rPr lang="en-US">
                <a:solidFill>
                  <a:srgbClr val="212121"/>
                </a:solidFill>
              </a:rPr>
              <a:t>Only follow Rule#1 on the first appearance of a particular abbreviation – when using the same abbreviation again, just use the shortened form. </a:t>
            </a:r>
            <a:endParaRPr>
              <a:solidFill>
                <a:srgbClr val="212121"/>
              </a:solidFill>
            </a:endParaRPr>
          </a:p>
          <a:p>
            <a:pPr indent="0" lvl="0" marL="0" rtl="0" algn="l">
              <a:lnSpc>
                <a:spcPct val="100000"/>
              </a:lnSpc>
              <a:spcBef>
                <a:spcPts val="0"/>
              </a:spcBef>
              <a:spcAft>
                <a:spcPts val="0"/>
              </a:spcAft>
              <a:buNone/>
            </a:pPr>
            <a:r>
              <a:t/>
            </a:r>
            <a:endParaRPr i="1" sz="2500">
              <a:solidFill>
                <a:srgbClr val="212121"/>
              </a:solidFill>
            </a:endParaRPr>
          </a:p>
          <a:p>
            <a:pPr indent="0" lvl="0" marL="0" rtl="0" algn="l">
              <a:lnSpc>
                <a:spcPct val="100000"/>
              </a:lnSpc>
              <a:spcBef>
                <a:spcPts val="0"/>
              </a:spcBef>
              <a:spcAft>
                <a:spcPts val="0"/>
              </a:spcAft>
              <a:buNone/>
            </a:pPr>
            <a:r>
              <a:t/>
            </a:r>
            <a:endParaRPr i="1" sz="2500">
              <a:solidFill>
                <a:srgbClr val="212121"/>
              </a:solidFill>
            </a:endParaRPr>
          </a:p>
        </p:txBody>
      </p:sp>
      <p:pic>
        <p:nvPicPr>
          <p:cNvPr id="279" name="Google Shape;279;gef6c122f6e_0_52"/>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280" name="Google Shape;280;gef6c122f6e_0_52"/>
          <p:cNvPicPr preferRelativeResize="0"/>
          <p:nvPr/>
        </p:nvPicPr>
        <p:blipFill rotWithShape="1">
          <a:blip r:embed="rId4">
            <a:alphaModFix/>
          </a:blip>
          <a:srcRect b="0" l="0" r="0" t="0"/>
          <a:stretch/>
        </p:blipFill>
        <p:spPr>
          <a:xfrm>
            <a:off x="178972" y="4135800"/>
            <a:ext cx="1028700" cy="1000125"/>
          </a:xfrm>
          <a:prstGeom prst="rect">
            <a:avLst/>
          </a:prstGeom>
          <a:noFill/>
          <a:ln>
            <a:noFill/>
          </a:ln>
        </p:spPr>
      </p:pic>
      <p:pic>
        <p:nvPicPr>
          <p:cNvPr id="281" name="Google Shape;281;gef6c122f6e_0_52"/>
          <p:cNvPicPr preferRelativeResize="0"/>
          <p:nvPr/>
        </p:nvPicPr>
        <p:blipFill rotWithShape="1">
          <a:blip r:embed="rId5">
            <a:alphaModFix/>
          </a:blip>
          <a:srcRect b="0" l="0" r="0" t="0"/>
          <a:stretch/>
        </p:blipFill>
        <p:spPr>
          <a:xfrm rot="-2700000">
            <a:off x="8148827" y="1879842"/>
            <a:ext cx="847725" cy="971550"/>
          </a:xfrm>
          <a:prstGeom prst="rect">
            <a:avLst/>
          </a:prstGeom>
          <a:noFill/>
          <a:ln>
            <a:noFill/>
          </a:ln>
        </p:spPr>
      </p:pic>
      <p:pic>
        <p:nvPicPr>
          <p:cNvPr id="282" name="Google Shape;282;gef6c122f6e_0_52"/>
          <p:cNvPicPr preferRelativeResize="0"/>
          <p:nvPr/>
        </p:nvPicPr>
        <p:blipFill rotWithShape="1">
          <a:blip r:embed="rId6">
            <a:alphaModFix/>
          </a:blip>
          <a:srcRect b="0" l="0" r="0" t="0"/>
          <a:stretch/>
        </p:blipFill>
        <p:spPr>
          <a:xfrm>
            <a:off x="3504371" y="400429"/>
            <a:ext cx="752475" cy="920940"/>
          </a:xfrm>
          <a:prstGeom prst="rect">
            <a:avLst/>
          </a:prstGeom>
          <a:noFill/>
          <a:ln>
            <a:noFill/>
          </a:ln>
        </p:spPr>
      </p:pic>
      <p:pic>
        <p:nvPicPr>
          <p:cNvPr id="283" name="Google Shape;283;gef6c122f6e_0_52"/>
          <p:cNvPicPr preferRelativeResize="0"/>
          <p:nvPr/>
        </p:nvPicPr>
        <p:blipFill rotWithShape="1">
          <a:blip r:embed="rId7">
            <a:alphaModFix/>
          </a:blip>
          <a:srcRect b="0" l="0" r="0" t="0"/>
          <a:stretch/>
        </p:blipFill>
        <p:spPr>
          <a:xfrm>
            <a:off x="8100159" y="4169650"/>
            <a:ext cx="945092" cy="895350"/>
          </a:xfrm>
          <a:prstGeom prst="rect">
            <a:avLst/>
          </a:prstGeom>
          <a:noFill/>
          <a:ln>
            <a:noFill/>
          </a:ln>
        </p:spPr>
      </p:pic>
      <p:pic>
        <p:nvPicPr>
          <p:cNvPr id="284" name="Google Shape;284;gef6c122f6e_0_52"/>
          <p:cNvPicPr preferRelativeResize="0"/>
          <p:nvPr/>
        </p:nvPicPr>
        <p:blipFill rotWithShape="1">
          <a:blip r:embed="rId8">
            <a:alphaModFix/>
          </a:blip>
          <a:srcRect b="0" l="0" r="0" t="0"/>
          <a:stretch/>
        </p:blipFill>
        <p:spPr>
          <a:xfrm>
            <a:off x="42150" y="1917939"/>
            <a:ext cx="752475" cy="895350"/>
          </a:xfrm>
          <a:prstGeom prst="rect">
            <a:avLst/>
          </a:prstGeom>
          <a:noFill/>
          <a:ln>
            <a:noFill/>
          </a:ln>
        </p:spPr>
      </p:pic>
      <p:pic>
        <p:nvPicPr>
          <p:cNvPr id="285" name="Google Shape;285;gef6c122f6e_0_52"/>
          <p:cNvPicPr preferRelativeResize="0"/>
          <p:nvPr/>
        </p:nvPicPr>
        <p:blipFill rotWithShape="1">
          <a:blip r:embed="rId9">
            <a:alphaModFix/>
          </a:blip>
          <a:srcRect b="0" l="0" r="0" t="0"/>
          <a:stretch/>
        </p:blipFill>
        <p:spPr>
          <a:xfrm>
            <a:off x="4052641" y="4265487"/>
            <a:ext cx="828048" cy="796200"/>
          </a:xfrm>
          <a:prstGeom prst="rect">
            <a:avLst/>
          </a:prstGeom>
          <a:noFill/>
          <a:ln>
            <a:noFill/>
          </a:ln>
        </p:spPr>
      </p:pic>
      <p:sp>
        <p:nvSpPr>
          <p:cNvPr id="286" name="Google Shape;286;gef6c122f6e_0_52"/>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7" name="Google Shape;287;gef6c122f6e_0_52"/>
          <p:cNvSpPr/>
          <p:nvPr/>
        </p:nvSpPr>
        <p:spPr>
          <a:xfrm rot="-3901349">
            <a:off x="7989997" y="324631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8" name="Google Shape;288;gef6c122f6e_0_52"/>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9" name="Google Shape;289;gef6c122f6e_0_52"/>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0" name="Google Shape;290;gef6c122f6e_0_52"/>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1" name="Google Shape;291;gef6c122f6e_0_52"/>
          <p:cNvSpPr/>
          <p:nvPr/>
        </p:nvSpPr>
        <p:spPr>
          <a:xfrm>
            <a:off x="6467256" y="45055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gef6c122f6e_0_52"/>
          <p:cNvSpPr txBox="1"/>
          <p:nvPr>
            <p:ph type="ctrTitle"/>
          </p:nvPr>
        </p:nvSpPr>
        <p:spPr>
          <a:xfrm>
            <a:off x="42162" y="1186668"/>
            <a:ext cx="8222100" cy="8388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b="1" lang="en-US" sz="3800">
                <a:solidFill>
                  <a:srgbClr val="C00000"/>
                </a:solidFill>
              </a:rPr>
              <a:t>Abbreviations &amp; Acronyms</a:t>
            </a:r>
            <a:r>
              <a:rPr b="1" lang="en-US">
                <a:solidFill>
                  <a:srgbClr val="C00000"/>
                </a:solidFill>
              </a:rPr>
              <a:t> </a:t>
            </a:r>
            <a:endParaRPr b="1">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96" name="Shape 296"/>
        <p:cNvGrpSpPr/>
        <p:nvPr/>
      </p:nvGrpSpPr>
      <p:grpSpPr>
        <a:xfrm>
          <a:off x="0" y="0"/>
          <a:ext cx="0" cy="0"/>
          <a:chOff x="0" y="0"/>
          <a:chExt cx="0" cy="0"/>
        </a:xfrm>
      </p:grpSpPr>
      <p:sp>
        <p:nvSpPr>
          <p:cNvPr id="297" name="Google Shape;297;p7"/>
          <p:cNvSpPr txBox="1"/>
          <p:nvPr>
            <p:ph type="ctrTitle"/>
          </p:nvPr>
        </p:nvSpPr>
        <p:spPr>
          <a:xfrm>
            <a:off x="178976" y="1462083"/>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298" name="Google Shape;298;p7"/>
          <p:cNvSpPr txBox="1"/>
          <p:nvPr>
            <p:ph idx="1" type="subTitle"/>
          </p:nvPr>
        </p:nvSpPr>
        <p:spPr>
          <a:xfrm>
            <a:off x="846125" y="2008675"/>
            <a:ext cx="8028900" cy="3343800"/>
          </a:xfrm>
          <a:prstGeom prst="rect">
            <a:avLst/>
          </a:prstGeom>
          <a:noFill/>
          <a:ln>
            <a:noFill/>
          </a:ln>
        </p:spPr>
        <p:txBody>
          <a:bodyPr anchorCtr="0" anchor="t" bIns="91425" lIns="91425" spcFirstLastPara="1" rIns="91425" wrap="square" tIns="91425">
            <a:normAutofit lnSpcReduction="20000"/>
          </a:bodyPr>
          <a:lstStyle/>
          <a:p>
            <a:pPr indent="0" lvl="0" marL="114300" rtl="0" algn="l">
              <a:lnSpc>
                <a:spcPct val="100000"/>
              </a:lnSpc>
              <a:spcBef>
                <a:spcPts val="0"/>
              </a:spcBef>
              <a:spcAft>
                <a:spcPts val="0"/>
              </a:spcAft>
              <a:buSzPts val="2100"/>
              <a:buNone/>
            </a:pPr>
            <a:r>
              <a:rPr b="1" lang="en-US">
                <a:solidFill>
                  <a:srgbClr val="212121"/>
                </a:solidFill>
              </a:rPr>
              <a:t>Why is there a need for a list?</a:t>
            </a:r>
            <a:endParaRPr b="1">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0" lvl="0" marL="114300" rtl="0" algn="l">
              <a:lnSpc>
                <a:spcPct val="100000"/>
              </a:lnSpc>
              <a:spcBef>
                <a:spcPts val="0"/>
              </a:spcBef>
              <a:spcAft>
                <a:spcPts val="0"/>
              </a:spcAft>
              <a:buNone/>
            </a:pPr>
            <a:r>
              <a:rPr lang="en-US">
                <a:solidFill>
                  <a:srgbClr val="212121"/>
                </a:solidFill>
              </a:rPr>
              <a:t>A typical dissertation contains several abbreviations. If your dissertation contains abbreviations that your readers (which in case of a dissertation, are supervisors and evaluators) might not be familiar with, having a list of abbreviations section can assist them in understanding those abbreviations and they can refer to it as a guide. </a:t>
            </a:r>
            <a:endParaRPr>
              <a:solidFill>
                <a:srgbClr val="212121"/>
              </a:solidFill>
            </a:endParaRPr>
          </a:p>
          <a:p>
            <a:pPr indent="0" lvl="0" marL="114300" rtl="0" algn="l">
              <a:lnSpc>
                <a:spcPct val="100000"/>
              </a:lnSpc>
              <a:spcBef>
                <a:spcPts val="0"/>
              </a:spcBef>
              <a:spcAft>
                <a:spcPts val="0"/>
              </a:spcAft>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p:txBody>
      </p:sp>
      <p:pic>
        <p:nvPicPr>
          <p:cNvPr id="299" name="Google Shape;299;p7"/>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00" name="Google Shape;300;p7"/>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01" name="Google Shape;301;p7"/>
          <p:cNvPicPr preferRelativeResize="0"/>
          <p:nvPr/>
        </p:nvPicPr>
        <p:blipFill rotWithShape="1">
          <a:blip r:embed="rId5">
            <a:alphaModFix/>
          </a:blip>
          <a:srcRect b="0" l="0" r="0" t="0"/>
          <a:stretch/>
        </p:blipFill>
        <p:spPr>
          <a:xfrm rot="-2700000">
            <a:off x="7268012" y="1249582"/>
            <a:ext cx="847725" cy="971550"/>
          </a:xfrm>
          <a:prstGeom prst="rect">
            <a:avLst/>
          </a:prstGeom>
          <a:noFill/>
          <a:ln>
            <a:noFill/>
          </a:ln>
        </p:spPr>
      </p:pic>
      <p:pic>
        <p:nvPicPr>
          <p:cNvPr id="302" name="Google Shape;302;p7"/>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03" name="Google Shape;303;p7"/>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04" name="Google Shape;304;p7"/>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305" name="Google Shape;305;p7"/>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306" name="Google Shape;306;p7"/>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7" name="Google Shape;307;p7"/>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8" name="Google Shape;308;p7"/>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9" name="Google Shape;309;p7"/>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0" name="Google Shape;310;p7"/>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1" name="Google Shape;311;p7"/>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15" name="Shape 315"/>
        <p:cNvGrpSpPr/>
        <p:nvPr/>
      </p:nvGrpSpPr>
      <p:grpSpPr>
        <a:xfrm>
          <a:off x="0" y="0"/>
          <a:ext cx="0" cy="0"/>
          <a:chOff x="0" y="0"/>
          <a:chExt cx="0" cy="0"/>
        </a:xfrm>
      </p:grpSpPr>
      <p:sp>
        <p:nvSpPr>
          <p:cNvPr id="316" name="Google Shape;316;gef6c122f6e_0_75"/>
          <p:cNvSpPr txBox="1"/>
          <p:nvPr>
            <p:ph type="ctrTitle"/>
          </p:nvPr>
        </p:nvSpPr>
        <p:spPr>
          <a:xfrm>
            <a:off x="178976" y="1462083"/>
            <a:ext cx="8222100" cy="5466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00"/>
              <a:buNone/>
            </a:pPr>
            <a:r>
              <a:rPr b="1" lang="en-US" sz="2800">
                <a:solidFill>
                  <a:srgbClr val="C00000"/>
                </a:solidFill>
              </a:rPr>
              <a:t>List Of Abbreviations In A Thesis </a:t>
            </a:r>
            <a:endParaRPr b="1" sz="2800">
              <a:solidFill>
                <a:srgbClr val="C00000"/>
              </a:solidFill>
            </a:endParaRPr>
          </a:p>
          <a:p>
            <a:pPr indent="0" lvl="0" marL="0" rtl="0" algn="ctr">
              <a:lnSpc>
                <a:spcPct val="100000"/>
              </a:lnSpc>
              <a:spcBef>
                <a:spcPts val="0"/>
              </a:spcBef>
              <a:spcAft>
                <a:spcPts val="0"/>
              </a:spcAft>
              <a:buSzPts val="4200"/>
              <a:buNone/>
            </a:pPr>
            <a:r>
              <a:rPr b="1" lang="en-US" sz="2800">
                <a:solidFill>
                  <a:srgbClr val="C00000"/>
                </a:solidFill>
              </a:rPr>
              <a:t>Or A Dissertation</a:t>
            </a:r>
            <a:endParaRPr/>
          </a:p>
        </p:txBody>
      </p:sp>
      <p:sp>
        <p:nvSpPr>
          <p:cNvPr id="317" name="Google Shape;317;gef6c122f6e_0_75"/>
          <p:cNvSpPr txBox="1"/>
          <p:nvPr>
            <p:ph idx="1" type="subTitle"/>
          </p:nvPr>
        </p:nvSpPr>
        <p:spPr>
          <a:xfrm>
            <a:off x="846125" y="2008675"/>
            <a:ext cx="8028900" cy="3343800"/>
          </a:xfrm>
          <a:prstGeom prst="rect">
            <a:avLst/>
          </a:prstGeom>
          <a:noFill/>
          <a:ln>
            <a:noFill/>
          </a:ln>
        </p:spPr>
        <p:txBody>
          <a:bodyPr anchorCtr="0" anchor="t" bIns="91425" lIns="91425" spcFirstLastPara="1" rIns="91425" wrap="square" tIns="91425">
            <a:normAutofit/>
          </a:bodyPr>
          <a:lstStyle/>
          <a:p>
            <a:pPr indent="0" lvl="0" marL="114300" rtl="0" algn="l">
              <a:lnSpc>
                <a:spcPct val="100000"/>
              </a:lnSpc>
              <a:spcBef>
                <a:spcPts val="0"/>
              </a:spcBef>
              <a:spcAft>
                <a:spcPts val="0"/>
              </a:spcAft>
              <a:buNone/>
            </a:pPr>
            <a:r>
              <a:rPr b="1" lang="en-US">
                <a:solidFill>
                  <a:srgbClr val="212121"/>
                </a:solidFill>
              </a:rPr>
              <a:t>How is it written?</a:t>
            </a:r>
            <a:endParaRPr b="1">
              <a:solidFill>
                <a:srgbClr val="212121"/>
              </a:solidFill>
            </a:endParaRPr>
          </a:p>
          <a:p>
            <a:pPr indent="0" lvl="0" marL="114300" rtl="0" algn="l">
              <a:lnSpc>
                <a:spcPct val="100000"/>
              </a:lnSpc>
              <a:spcBef>
                <a:spcPts val="0"/>
              </a:spcBef>
              <a:spcAft>
                <a:spcPts val="0"/>
              </a:spcAft>
              <a:buSzPts val="2100"/>
              <a:buNone/>
            </a:pPr>
            <a:r>
              <a:t/>
            </a:r>
            <a:endParaRPr>
              <a:solidFill>
                <a:srgbClr val="212121"/>
              </a:solidFill>
            </a:endParaRPr>
          </a:p>
          <a:p>
            <a:pPr indent="0" lvl="0" marL="114300" rtl="0" algn="l">
              <a:lnSpc>
                <a:spcPct val="100000"/>
              </a:lnSpc>
              <a:spcBef>
                <a:spcPts val="0"/>
              </a:spcBef>
              <a:spcAft>
                <a:spcPts val="0"/>
              </a:spcAft>
              <a:buNone/>
            </a:pPr>
            <a:r>
              <a:rPr lang="en-US">
                <a:solidFill>
                  <a:srgbClr val="212121"/>
                </a:solidFill>
              </a:rPr>
              <a:t>The abbreviations in the list must be arranged in alphabetical order.</a:t>
            </a:r>
            <a:endParaRPr>
              <a:solidFill>
                <a:srgbClr val="212121"/>
              </a:solidFill>
            </a:endParaRPr>
          </a:p>
        </p:txBody>
      </p:sp>
      <p:pic>
        <p:nvPicPr>
          <p:cNvPr id="318" name="Google Shape;318;gef6c122f6e_0_75"/>
          <p:cNvPicPr preferRelativeResize="0"/>
          <p:nvPr/>
        </p:nvPicPr>
        <p:blipFill rotWithShape="1">
          <a:blip r:embed="rId3">
            <a:alphaModFix/>
          </a:blip>
          <a:srcRect b="0" l="0" r="0" t="0"/>
          <a:stretch/>
        </p:blipFill>
        <p:spPr>
          <a:xfrm>
            <a:off x="474375" y="208338"/>
            <a:ext cx="2000250" cy="647700"/>
          </a:xfrm>
          <a:prstGeom prst="rect">
            <a:avLst/>
          </a:prstGeom>
          <a:noFill/>
          <a:ln>
            <a:noFill/>
          </a:ln>
        </p:spPr>
      </p:pic>
      <p:pic>
        <p:nvPicPr>
          <p:cNvPr id="319" name="Google Shape;319;gef6c122f6e_0_75"/>
          <p:cNvPicPr preferRelativeResize="0"/>
          <p:nvPr/>
        </p:nvPicPr>
        <p:blipFill rotWithShape="1">
          <a:blip r:embed="rId4">
            <a:alphaModFix/>
          </a:blip>
          <a:srcRect b="0" l="0" r="0" t="0"/>
          <a:stretch/>
        </p:blipFill>
        <p:spPr>
          <a:xfrm>
            <a:off x="624647" y="4113950"/>
            <a:ext cx="1028700" cy="1000125"/>
          </a:xfrm>
          <a:prstGeom prst="rect">
            <a:avLst/>
          </a:prstGeom>
          <a:noFill/>
          <a:ln>
            <a:noFill/>
          </a:ln>
        </p:spPr>
      </p:pic>
      <p:pic>
        <p:nvPicPr>
          <p:cNvPr id="320" name="Google Shape;320;gef6c122f6e_0_75"/>
          <p:cNvPicPr preferRelativeResize="0"/>
          <p:nvPr/>
        </p:nvPicPr>
        <p:blipFill rotWithShape="1">
          <a:blip r:embed="rId5">
            <a:alphaModFix/>
          </a:blip>
          <a:srcRect b="0" l="0" r="0" t="0"/>
          <a:stretch/>
        </p:blipFill>
        <p:spPr>
          <a:xfrm rot="-2700000">
            <a:off x="7268012" y="1249582"/>
            <a:ext cx="847725" cy="971550"/>
          </a:xfrm>
          <a:prstGeom prst="rect">
            <a:avLst/>
          </a:prstGeom>
          <a:noFill/>
          <a:ln>
            <a:noFill/>
          </a:ln>
        </p:spPr>
      </p:pic>
      <p:pic>
        <p:nvPicPr>
          <p:cNvPr id="321" name="Google Shape;321;gef6c122f6e_0_75"/>
          <p:cNvPicPr preferRelativeResize="0"/>
          <p:nvPr/>
        </p:nvPicPr>
        <p:blipFill rotWithShape="1">
          <a:blip r:embed="rId6">
            <a:alphaModFix/>
          </a:blip>
          <a:srcRect b="0" l="0" r="0" t="0"/>
          <a:stretch/>
        </p:blipFill>
        <p:spPr>
          <a:xfrm>
            <a:off x="4036667" y="55383"/>
            <a:ext cx="752475" cy="920940"/>
          </a:xfrm>
          <a:prstGeom prst="rect">
            <a:avLst/>
          </a:prstGeom>
          <a:noFill/>
          <a:ln>
            <a:noFill/>
          </a:ln>
        </p:spPr>
      </p:pic>
      <p:pic>
        <p:nvPicPr>
          <p:cNvPr id="322" name="Google Shape;322;gef6c122f6e_0_75"/>
          <p:cNvPicPr preferRelativeResize="0"/>
          <p:nvPr/>
        </p:nvPicPr>
        <p:blipFill rotWithShape="1">
          <a:blip r:embed="rId7">
            <a:alphaModFix/>
          </a:blip>
          <a:srcRect b="0" l="0" r="0" t="0"/>
          <a:stretch/>
        </p:blipFill>
        <p:spPr>
          <a:xfrm>
            <a:off x="8269478" y="4166337"/>
            <a:ext cx="945092" cy="895350"/>
          </a:xfrm>
          <a:prstGeom prst="rect">
            <a:avLst/>
          </a:prstGeom>
          <a:noFill/>
          <a:ln>
            <a:noFill/>
          </a:ln>
        </p:spPr>
      </p:pic>
      <p:pic>
        <p:nvPicPr>
          <p:cNvPr id="323" name="Google Shape;323;gef6c122f6e_0_75"/>
          <p:cNvPicPr preferRelativeResize="0"/>
          <p:nvPr/>
        </p:nvPicPr>
        <p:blipFill rotWithShape="1">
          <a:blip r:embed="rId8">
            <a:alphaModFix/>
          </a:blip>
          <a:srcRect b="0" l="0" r="0" t="0"/>
          <a:stretch/>
        </p:blipFill>
        <p:spPr>
          <a:xfrm>
            <a:off x="42150" y="2000902"/>
            <a:ext cx="752475" cy="895350"/>
          </a:xfrm>
          <a:prstGeom prst="rect">
            <a:avLst/>
          </a:prstGeom>
          <a:noFill/>
          <a:ln>
            <a:noFill/>
          </a:ln>
        </p:spPr>
      </p:pic>
      <p:pic>
        <p:nvPicPr>
          <p:cNvPr id="324" name="Google Shape;324;gef6c122f6e_0_75"/>
          <p:cNvPicPr preferRelativeResize="0"/>
          <p:nvPr/>
        </p:nvPicPr>
        <p:blipFill rotWithShape="1">
          <a:blip r:embed="rId9">
            <a:alphaModFix/>
          </a:blip>
          <a:srcRect b="0" l="0" r="0" t="0"/>
          <a:stretch/>
        </p:blipFill>
        <p:spPr>
          <a:xfrm>
            <a:off x="4036667" y="4373121"/>
            <a:ext cx="828048" cy="796200"/>
          </a:xfrm>
          <a:prstGeom prst="rect">
            <a:avLst/>
          </a:prstGeom>
          <a:noFill/>
          <a:ln>
            <a:noFill/>
          </a:ln>
        </p:spPr>
      </p:pic>
      <p:sp>
        <p:nvSpPr>
          <p:cNvPr id="325" name="Google Shape;325;gef6c122f6e_0_75"/>
          <p:cNvSpPr/>
          <p:nvPr/>
        </p:nvSpPr>
        <p:spPr>
          <a:xfrm>
            <a:off x="178986" y="3299573"/>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gef6c122f6e_0_75"/>
          <p:cNvSpPr/>
          <p:nvPr/>
        </p:nvSpPr>
        <p:spPr>
          <a:xfrm rot="-3901349">
            <a:off x="6070905" y="4482585"/>
            <a:ext cx="474586" cy="381304"/>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gef6c122f6e_0_75"/>
          <p:cNvSpPr/>
          <p:nvPr/>
        </p:nvSpPr>
        <p:spPr>
          <a:xfrm>
            <a:off x="2851090" y="596134"/>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gef6c122f6e_0_75"/>
          <p:cNvSpPr/>
          <p:nvPr/>
        </p:nvSpPr>
        <p:spPr>
          <a:xfrm>
            <a:off x="2389820" y="4729077"/>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9" name="Google Shape;329;gef6c122f6e_0_75"/>
          <p:cNvSpPr/>
          <p:nvPr/>
        </p:nvSpPr>
        <p:spPr>
          <a:xfrm rot="-7435659">
            <a:off x="6072847" y="503270"/>
            <a:ext cx="240797" cy="206184"/>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0" name="Google Shape;330;gef6c122f6e_0_75"/>
          <p:cNvSpPr/>
          <p:nvPr/>
        </p:nvSpPr>
        <p:spPr>
          <a:xfrm>
            <a:off x="7390021" y="4614012"/>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